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tags/tag1.xml" ContentType="application/vnd.openxmlformats-officedocument.presentationml.tags+xml"/>
  <Override PartName="/ppt/ink/ink5.xml" ContentType="application/inkml+xml"/>
  <Override PartName="/ppt/ink/ink6.xml" ContentType="application/inkml+xml"/>
  <Override PartName="/ppt/ink/ink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4"/>
  </p:sldMasterIdLst>
  <p:notesMasterIdLst>
    <p:notesMasterId r:id="rId74"/>
  </p:notesMasterIdLst>
  <p:sldIdLst>
    <p:sldId id="401" r:id="rId5"/>
    <p:sldId id="402" r:id="rId6"/>
    <p:sldId id="450" r:id="rId7"/>
    <p:sldId id="579" r:id="rId8"/>
    <p:sldId id="594" r:id="rId9"/>
    <p:sldId id="595" r:id="rId10"/>
    <p:sldId id="418" r:id="rId11"/>
    <p:sldId id="596" r:id="rId12"/>
    <p:sldId id="452" r:id="rId13"/>
    <p:sldId id="464" r:id="rId14"/>
    <p:sldId id="597" r:id="rId15"/>
    <p:sldId id="459" r:id="rId16"/>
    <p:sldId id="460" r:id="rId17"/>
    <p:sldId id="461" r:id="rId18"/>
    <p:sldId id="462" r:id="rId19"/>
    <p:sldId id="458" r:id="rId20"/>
    <p:sldId id="454" r:id="rId21"/>
    <p:sldId id="456" r:id="rId22"/>
    <p:sldId id="457" r:id="rId23"/>
    <p:sldId id="598" r:id="rId24"/>
    <p:sldId id="465" r:id="rId25"/>
    <p:sldId id="468" r:id="rId26"/>
    <p:sldId id="469" r:id="rId27"/>
    <p:sldId id="467" r:id="rId28"/>
    <p:sldId id="455" r:id="rId29"/>
    <p:sldId id="471" r:id="rId30"/>
    <p:sldId id="466" r:id="rId31"/>
    <p:sldId id="472" r:id="rId32"/>
    <p:sldId id="473" r:id="rId33"/>
    <p:sldId id="583" r:id="rId34"/>
    <p:sldId id="474" r:id="rId35"/>
    <p:sldId id="476" r:id="rId36"/>
    <p:sldId id="475" r:id="rId37"/>
    <p:sldId id="482" r:id="rId38"/>
    <p:sldId id="485" r:id="rId39"/>
    <p:sldId id="477" r:id="rId40"/>
    <p:sldId id="478" r:id="rId41"/>
    <p:sldId id="479" r:id="rId42"/>
    <p:sldId id="480" r:id="rId43"/>
    <p:sldId id="592" r:id="rId44"/>
    <p:sldId id="599" r:id="rId45"/>
    <p:sldId id="486" r:id="rId46"/>
    <p:sldId id="487" r:id="rId47"/>
    <p:sldId id="489" r:id="rId48"/>
    <p:sldId id="589" r:id="rId49"/>
    <p:sldId id="490" r:id="rId50"/>
    <p:sldId id="491" r:id="rId51"/>
    <p:sldId id="495" r:id="rId52"/>
    <p:sldId id="585" r:id="rId53"/>
    <p:sldId id="492" r:id="rId54"/>
    <p:sldId id="590" r:id="rId55"/>
    <p:sldId id="493" r:id="rId56"/>
    <p:sldId id="581" r:id="rId57"/>
    <p:sldId id="494" r:id="rId58"/>
    <p:sldId id="496" r:id="rId59"/>
    <p:sldId id="498" r:id="rId60"/>
    <p:sldId id="497" r:id="rId61"/>
    <p:sldId id="502" r:id="rId62"/>
    <p:sldId id="503" r:id="rId63"/>
    <p:sldId id="584" r:id="rId64"/>
    <p:sldId id="499" r:id="rId65"/>
    <p:sldId id="591" r:id="rId66"/>
    <p:sldId id="500" r:id="rId67"/>
    <p:sldId id="501" r:id="rId68"/>
    <p:sldId id="504" r:id="rId69"/>
    <p:sldId id="505" r:id="rId70"/>
    <p:sldId id="588" r:id="rId71"/>
    <p:sldId id="582" r:id="rId72"/>
    <p:sldId id="578" r:id="rId7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4B5348-2F3F-4873-AD86-A14DF330414F}" v="2" dt="2025-03-01T13:21:23.673"/>
    <p1510:client id="{867455A5-E943-0ABB-AF03-A6924AA1B57B}" v="2" dt="2025-02-28T01:46:14.516"/>
    <p1510:client id="{8D1E29AE-4C21-4A87-B5CA-0674625E695C}" v="3" dt="2025-02-28T01:33:26.174"/>
    <p1510:client id="{EBDB248E-C072-74FE-7074-1E2D284986A2}" v="1" dt="2025-02-28T01:33:03.971"/>
    <p1510:client id="{FF2468FF-23CB-B652-8FB8-00669EF80F8B}" v="1" dt="2025-03-01T14:31:08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Rueda Fuquen" userId="5689a8c3-72b6-4ce6-b815-1fc9bdbfd58f" providerId="ADAL" clId="{8D1E29AE-4C21-4A87-B5CA-0674625E695C}"/>
    <pc:docChg chg="custSel modSld">
      <pc:chgData name="Mauricio Rueda Fuquen" userId="5689a8c3-72b6-4ce6-b815-1fc9bdbfd58f" providerId="ADAL" clId="{8D1E29AE-4C21-4A87-B5CA-0674625E695C}" dt="2025-02-28T01:33:26.174" v="2" actId="27636"/>
      <pc:docMkLst>
        <pc:docMk/>
      </pc:docMkLst>
      <pc:sldChg chg="modSp mod">
        <pc:chgData name="Mauricio Rueda Fuquen" userId="5689a8c3-72b6-4ce6-b815-1fc9bdbfd58f" providerId="ADAL" clId="{8D1E29AE-4C21-4A87-B5CA-0674625E695C}" dt="2025-02-28T01:33:26.174" v="2" actId="27636"/>
        <pc:sldMkLst>
          <pc:docMk/>
          <pc:sldMk cId="148717652" sldId="450"/>
        </pc:sldMkLst>
        <pc:spChg chg="mod">
          <ac:chgData name="Mauricio Rueda Fuquen" userId="5689a8c3-72b6-4ce6-b815-1fc9bdbfd58f" providerId="ADAL" clId="{8D1E29AE-4C21-4A87-B5CA-0674625E695C}" dt="2025-02-28T01:33:26.174" v="2" actId="27636"/>
          <ac:spMkLst>
            <pc:docMk/>
            <pc:sldMk cId="148717652" sldId="450"/>
            <ac:spMk id="3" creationId="{93D2E357-5435-D54D-8E13-C865D75C9A0F}"/>
          </ac:spMkLst>
        </pc:spChg>
      </pc:sldChg>
      <pc:sldChg chg="modSp mod">
        <pc:chgData name="Mauricio Rueda Fuquen" userId="5689a8c3-72b6-4ce6-b815-1fc9bdbfd58f" providerId="ADAL" clId="{8D1E29AE-4C21-4A87-B5CA-0674625E695C}" dt="2025-02-28T01:33:26.001" v="0" actId="27636"/>
        <pc:sldMkLst>
          <pc:docMk/>
          <pc:sldMk cId="3549061283" sldId="492"/>
        </pc:sldMkLst>
        <pc:spChg chg="mod">
          <ac:chgData name="Mauricio Rueda Fuquen" userId="5689a8c3-72b6-4ce6-b815-1fc9bdbfd58f" providerId="ADAL" clId="{8D1E29AE-4C21-4A87-B5CA-0674625E695C}" dt="2025-02-28T01:33:26.001" v="0" actId="27636"/>
          <ac:spMkLst>
            <pc:docMk/>
            <pc:sldMk cId="3549061283" sldId="492"/>
            <ac:spMk id="3" creationId="{93D2E357-5435-D54D-8E13-C865D75C9A0F}"/>
          </ac:spMkLst>
        </pc:spChg>
      </pc:sldChg>
      <pc:sldChg chg="modSp mod">
        <pc:chgData name="Mauricio Rueda Fuquen" userId="5689a8c3-72b6-4ce6-b815-1fc9bdbfd58f" providerId="ADAL" clId="{8D1E29AE-4C21-4A87-B5CA-0674625E695C}" dt="2025-02-28T01:33:26.078" v="1" actId="27636"/>
        <pc:sldMkLst>
          <pc:docMk/>
          <pc:sldMk cId="843230353" sldId="499"/>
        </pc:sldMkLst>
        <pc:spChg chg="mod">
          <ac:chgData name="Mauricio Rueda Fuquen" userId="5689a8c3-72b6-4ce6-b815-1fc9bdbfd58f" providerId="ADAL" clId="{8D1E29AE-4C21-4A87-B5CA-0674625E695C}" dt="2025-02-28T01:33:26.078" v="1" actId="27636"/>
          <ac:spMkLst>
            <pc:docMk/>
            <pc:sldMk cId="843230353" sldId="499"/>
            <ac:spMk id="3" creationId="{93D2E357-5435-D54D-8E13-C865D75C9A0F}"/>
          </ac:spMkLst>
        </pc:spChg>
      </pc:sldChg>
    </pc:docChg>
  </pc:docChgLst>
  <pc:docChgLst>
    <pc:chgData name="Diego Arturo Bustos Aponte" userId="S::diego.bustos01@usa.edu.co::117248a8-d63a-4f9f-bdad-5914726d6e49" providerId="AD" clId="Web-{867455A5-E943-0ABB-AF03-A6924AA1B57B}"/>
    <pc:docChg chg="addSld delSld">
      <pc:chgData name="Diego Arturo Bustos Aponte" userId="S::diego.bustos01@usa.edu.co::117248a8-d63a-4f9f-bdad-5914726d6e49" providerId="AD" clId="Web-{867455A5-E943-0ABB-AF03-A6924AA1B57B}" dt="2025-02-28T01:46:14.516" v="1"/>
      <pc:docMkLst>
        <pc:docMk/>
      </pc:docMkLst>
      <pc:sldChg chg="new del">
        <pc:chgData name="Diego Arturo Bustos Aponte" userId="S::diego.bustos01@usa.edu.co::117248a8-d63a-4f9f-bdad-5914726d6e49" providerId="AD" clId="Web-{867455A5-E943-0ABB-AF03-A6924AA1B57B}" dt="2025-02-28T01:46:14.516" v="1"/>
        <pc:sldMkLst>
          <pc:docMk/>
          <pc:sldMk cId="4043225637" sldId="599"/>
        </pc:sldMkLst>
      </pc:sldChg>
    </pc:docChg>
  </pc:docChgLst>
  <pc:docChgLst>
    <pc:chgData name="Victor Ernesto Vargas Cortes" userId="S::victor.vargas02@usa.edu.co::a0de6f57-cf10-43fe-a5db-2d9a63b25389" providerId="AD" clId="Web-{364B5348-2F3F-4873-AD86-A14DF330414F}"/>
    <pc:docChg chg="modSld">
      <pc:chgData name="Victor Ernesto Vargas Cortes" userId="S::victor.vargas02@usa.edu.co::a0de6f57-cf10-43fe-a5db-2d9a63b25389" providerId="AD" clId="Web-{364B5348-2F3F-4873-AD86-A14DF330414F}" dt="2025-03-01T13:21:23.673" v="1" actId="1076"/>
      <pc:docMkLst>
        <pc:docMk/>
      </pc:docMkLst>
      <pc:sldChg chg="modSp">
        <pc:chgData name="Victor Ernesto Vargas Cortes" userId="S::victor.vargas02@usa.edu.co::a0de6f57-cf10-43fe-a5db-2d9a63b25389" providerId="AD" clId="Web-{364B5348-2F3F-4873-AD86-A14DF330414F}" dt="2025-03-01T13:21:23.673" v="1" actId="1076"/>
        <pc:sldMkLst>
          <pc:docMk/>
          <pc:sldMk cId="408395028" sldId="502"/>
        </pc:sldMkLst>
        <pc:picChg chg="mod">
          <ac:chgData name="Victor Ernesto Vargas Cortes" userId="S::victor.vargas02@usa.edu.co::a0de6f57-cf10-43fe-a5db-2d9a63b25389" providerId="AD" clId="Web-{364B5348-2F3F-4873-AD86-A14DF330414F}" dt="2025-03-01T13:21:23.673" v="1" actId="1076"/>
          <ac:picMkLst>
            <pc:docMk/>
            <pc:sldMk cId="408395028" sldId="502"/>
            <ac:picMk id="15" creationId="{B88028DE-98E1-ED41-B5BF-9E14F1E73F07}"/>
          </ac:picMkLst>
        </pc:picChg>
      </pc:sldChg>
    </pc:docChg>
  </pc:docChgLst>
  <pc:docChgLst>
    <pc:chgData name="Jose Mauricio Muñoz Villanueva" userId="S::jose.munoz03@usa.edu.co::f7e49e81-46dd-4ec1-b24b-4c6291c9fd3d" providerId="AD" clId="Web-{34571346-30DD-2652-FDB1-297B8A9A96B7}"/>
    <pc:docChg chg="addSld delSld">
      <pc:chgData name="Jose Mauricio Muñoz Villanueva" userId="S::jose.munoz03@usa.edu.co::f7e49e81-46dd-4ec1-b24b-4c6291c9fd3d" providerId="AD" clId="Web-{34571346-30DD-2652-FDB1-297B8A9A96B7}" dt="2024-02-29T23:35:08.440" v="1"/>
      <pc:docMkLst>
        <pc:docMk/>
      </pc:docMkLst>
      <pc:sldChg chg="new del">
        <pc:chgData name="Jose Mauricio Muñoz Villanueva" userId="S::jose.munoz03@usa.edu.co::f7e49e81-46dd-4ec1-b24b-4c6291c9fd3d" providerId="AD" clId="Web-{34571346-30DD-2652-FDB1-297B8A9A96B7}" dt="2024-02-29T23:35:08.440" v="1"/>
        <pc:sldMkLst>
          <pc:docMk/>
          <pc:sldMk cId="2413041985" sldId="599"/>
        </pc:sldMkLst>
      </pc:sldChg>
    </pc:docChg>
  </pc:docChgLst>
  <pc:docChgLst>
    <pc:chgData name="Victor Ernesto Vargas Cortes" userId="S::victor.vargas02@usa.edu.co::a0de6f57-cf10-43fe-a5db-2d9a63b25389" providerId="AD" clId="Web-{EBDB248E-C072-74FE-7074-1E2D284986A2}"/>
    <pc:docChg chg="modSld">
      <pc:chgData name="Victor Ernesto Vargas Cortes" userId="S::victor.vargas02@usa.edu.co::a0de6f57-cf10-43fe-a5db-2d9a63b25389" providerId="AD" clId="Web-{EBDB248E-C072-74FE-7074-1E2D284986A2}" dt="2025-02-28T01:33:03.971" v="0" actId="1076"/>
      <pc:docMkLst>
        <pc:docMk/>
      </pc:docMkLst>
      <pc:sldChg chg="modSp">
        <pc:chgData name="Victor Ernesto Vargas Cortes" userId="S::victor.vargas02@usa.edu.co::a0de6f57-cf10-43fe-a5db-2d9a63b25389" providerId="AD" clId="Web-{EBDB248E-C072-74FE-7074-1E2D284986A2}" dt="2025-02-28T01:33:03.971" v="0" actId="1076"/>
        <pc:sldMkLst>
          <pc:docMk/>
          <pc:sldMk cId="917977808" sldId="464"/>
        </pc:sldMkLst>
        <pc:picChg chg="mod">
          <ac:chgData name="Victor Ernesto Vargas Cortes" userId="S::victor.vargas02@usa.edu.co::a0de6f57-cf10-43fe-a5db-2d9a63b25389" providerId="AD" clId="Web-{EBDB248E-C072-74FE-7074-1E2D284986A2}" dt="2025-02-28T01:33:03.971" v="0" actId="1076"/>
          <ac:picMkLst>
            <pc:docMk/>
            <pc:sldMk cId="917977808" sldId="464"/>
            <ac:picMk id="7" creationId="{622CCC21-101E-194C-8CD4-464D5EFA303F}"/>
          </ac:picMkLst>
        </pc:picChg>
      </pc:sldChg>
    </pc:docChg>
  </pc:docChgLst>
  <pc:docChgLst>
    <pc:chgData name="Rafael Antonio Velasco Gaitan" userId="S::rafael.velasco01@usa.edu.co::6971b780-84ae-49a3-a385-e73a44bb7d10" providerId="AD" clId="Web-{FF2468FF-23CB-B652-8FB8-00669EF80F8B}"/>
    <pc:docChg chg="addSld">
      <pc:chgData name="Rafael Antonio Velasco Gaitan" userId="S::rafael.velasco01@usa.edu.co::6971b780-84ae-49a3-a385-e73a44bb7d10" providerId="AD" clId="Web-{FF2468FF-23CB-B652-8FB8-00669EF80F8B}" dt="2025-03-01T14:31:08.531" v="0"/>
      <pc:docMkLst>
        <pc:docMk/>
      </pc:docMkLst>
      <pc:sldChg chg="new">
        <pc:chgData name="Rafael Antonio Velasco Gaitan" userId="S::rafael.velasco01@usa.edu.co::6971b780-84ae-49a3-a385-e73a44bb7d10" providerId="AD" clId="Web-{FF2468FF-23CB-B652-8FB8-00669EF80F8B}" dt="2025-03-01T14:31:08.531" v="0"/>
        <pc:sldMkLst>
          <pc:docMk/>
          <pc:sldMk cId="1767451562" sldId="59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DF1D44-0903-4E4F-ABA8-FA20C6A460BA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61C8F1FB-5F8C-F441-B8AA-9896333C7FDE}">
      <dgm:prSet phldrT="[Texto]"/>
      <dgm:spPr/>
      <dgm:t>
        <a:bodyPr/>
        <a:lstStyle/>
        <a:p>
          <a:r>
            <a:rPr lang="es-MX" b="1"/>
            <a:t>Formular</a:t>
          </a:r>
          <a:r>
            <a:rPr lang="es-MX"/>
            <a:t> el problema</a:t>
          </a:r>
        </a:p>
      </dgm:t>
    </dgm:pt>
    <dgm:pt modelId="{A56BB83A-0279-ED48-9408-2082D30CFEED}" type="parTrans" cxnId="{C8C651BE-FBB7-1149-9FF3-463E5531AF5B}">
      <dgm:prSet/>
      <dgm:spPr/>
      <dgm:t>
        <a:bodyPr/>
        <a:lstStyle/>
        <a:p>
          <a:endParaRPr lang="es-MX"/>
        </a:p>
      </dgm:t>
    </dgm:pt>
    <dgm:pt modelId="{42917A7B-E9B4-5040-9A37-48F69CA96638}" type="sibTrans" cxnId="{C8C651BE-FBB7-1149-9FF3-463E5531AF5B}">
      <dgm:prSet/>
      <dgm:spPr/>
      <dgm:t>
        <a:bodyPr/>
        <a:lstStyle/>
        <a:p>
          <a:endParaRPr lang="es-MX"/>
        </a:p>
      </dgm:t>
    </dgm:pt>
    <dgm:pt modelId="{9561E072-B53C-9B4F-BA8F-F69EB8ED8F36}">
      <dgm:prSet phldrT="[Texto]"/>
      <dgm:spPr/>
      <dgm:t>
        <a:bodyPr/>
        <a:lstStyle/>
        <a:p>
          <a:r>
            <a:rPr lang="es-MX" b="1"/>
            <a:t>Buscar</a:t>
          </a:r>
          <a:r>
            <a:rPr lang="es-MX"/>
            <a:t> la secuencia de acciones</a:t>
          </a:r>
        </a:p>
      </dgm:t>
    </dgm:pt>
    <dgm:pt modelId="{C288ADE1-93CD-044D-867B-453FD4D31378}" type="parTrans" cxnId="{D81ACE54-A74B-2B45-A07B-289B98FBFAC2}">
      <dgm:prSet/>
      <dgm:spPr/>
      <dgm:t>
        <a:bodyPr/>
        <a:lstStyle/>
        <a:p>
          <a:endParaRPr lang="es-MX"/>
        </a:p>
      </dgm:t>
    </dgm:pt>
    <dgm:pt modelId="{3F7678A8-5385-814D-8350-71F1DAE21BF7}" type="sibTrans" cxnId="{D81ACE54-A74B-2B45-A07B-289B98FBFAC2}">
      <dgm:prSet/>
      <dgm:spPr/>
      <dgm:t>
        <a:bodyPr/>
        <a:lstStyle/>
        <a:p>
          <a:endParaRPr lang="es-MX"/>
        </a:p>
      </dgm:t>
    </dgm:pt>
    <dgm:pt modelId="{E2974563-04BD-B546-8D85-3F6E6C3D5ECD}">
      <dgm:prSet phldrT="[Texto]"/>
      <dgm:spPr/>
      <dgm:t>
        <a:bodyPr/>
        <a:lstStyle/>
        <a:p>
          <a:r>
            <a:rPr lang="es-MX" b="1"/>
            <a:t>Ejecutar</a:t>
          </a:r>
          <a:r>
            <a:rPr lang="es-MX"/>
            <a:t> la secuencia de acciones</a:t>
          </a:r>
        </a:p>
      </dgm:t>
    </dgm:pt>
    <dgm:pt modelId="{0F0E3C28-BFF8-EF40-B529-4342CC0F5F08}" type="parTrans" cxnId="{24F61DD9-22B3-5B4A-B9B1-7F1A10486EB8}">
      <dgm:prSet/>
      <dgm:spPr/>
      <dgm:t>
        <a:bodyPr/>
        <a:lstStyle/>
        <a:p>
          <a:endParaRPr lang="es-MX"/>
        </a:p>
      </dgm:t>
    </dgm:pt>
    <dgm:pt modelId="{565A5302-26A1-D04D-93CD-AE788C59F9EE}" type="sibTrans" cxnId="{24F61DD9-22B3-5B4A-B9B1-7F1A10486EB8}">
      <dgm:prSet/>
      <dgm:spPr/>
      <dgm:t>
        <a:bodyPr/>
        <a:lstStyle/>
        <a:p>
          <a:endParaRPr lang="es-MX"/>
        </a:p>
      </dgm:t>
    </dgm:pt>
    <dgm:pt modelId="{1AA93178-D5B6-B948-90E4-DF6F3BDED42E}" type="pres">
      <dgm:prSet presAssocID="{A0DF1D44-0903-4E4F-ABA8-FA20C6A460BA}" presName="Name0" presStyleCnt="0">
        <dgm:presLayoutVars>
          <dgm:dir/>
          <dgm:resizeHandles val="exact"/>
        </dgm:presLayoutVars>
      </dgm:prSet>
      <dgm:spPr/>
    </dgm:pt>
    <dgm:pt modelId="{4728C940-1501-6E44-AA80-9B4557185BB9}" type="pres">
      <dgm:prSet presAssocID="{61C8F1FB-5F8C-F441-B8AA-9896333C7FDE}" presName="node" presStyleLbl="node1" presStyleIdx="0" presStyleCnt="3">
        <dgm:presLayoutVars>
          <dgm:bulletEnabled val="1"/>
        </dgm:presLayoutVars>
      </dgm:prSet>
      <dgm:spPr/>
    </dgm:pt>
    <dgm:pt modelId="{AE6EC350-2210-0845-8547-BB9B598BAD3D}" type="pres">
      <dgm:prSet presAssocID="{42917A7B-E9B4-5040-9A37-48F69CA96638}" presName="sibTrans" presStyleLbl="sibTrans2D1" presStyleIdx="0" presStyleCnt="2"/>
      <dgm:spPr/>
    </dgm:pt>
    <dgm:pt modelId="{9A457CEA-7A15-AC4F-BB69-CD60DA7C9416}" type="pres">
      <dgm:prSet presAssocID="{42917A7B-E9B4-5040-9A37-48F69CA96638}" presName="connectorText" presStyleLbl="sibTrans2D1" presStyleIdx="0" presStyleCnt="2"/>
      <dgm:spPr/>
    </dgm:pt>
    <dgm:pt modelId="{E15BEBC3-018D-354E-AFA9-503033D480BE}" type="pres">
      <dgm:prSet presAssocID="{9561E072-B53C-9B4F-BA8F-F69EB8ED8F36}" presName="node" presStyleLbl="node1" presStyleIdx="1" presStyleCnt="3">
        <dgm:presLayoutVars>
          <dgm:bulletEnabled val="1"/>
        </dgm:presLayoutVars>
      </dgm:prSet>
      <dgm:spPr/>
    </dgm:pt>
    <dgm:pt modelId="{20891936-6217-7C40-B9F4-939831F712CF}" type="pres">
      <dgm:prSet presAssocID="{3F7678A8-5385-814D-8350-71F1DAE21BF7}" presName="sibTrans" presStyleLbl="sibTrans2D1" presStyleIdx="1" presStyleCnt="2"/>
      <dgm:spPr/>
    </dgm:pt>
    <dgm:pt modelId="{194D0DEE-B07F-5F41-A493-6B1C21FC1C9C}" type="pres">
      <dgm:prSet presAssocID="{3F7678A8-5385-814D-8350-71F1DAE21BF7}" presName="connectorText" presStyleLbl="sibTrans2D1" presStyleIdx="1" presStyleCnt="2"/>
      <dgm:spPr/>
    </dgm:pt>
    <dgm:pt modelId="{F76FA344-A663-9D47-B586-1E94E9A1551A}" type="pres">
      <dgm:prSet presAssocID="{E2974563-04BD-B546-8D85-3F6E6C3D5ECD}" presName="node" presStyleLbl="node1" presStyleIdx="2" presStyleCnt="3">
        <dgm:presLayoutVars>
          <dgm:bulletEnabled val="1"/>
        </dgm:presLayoutVars>
      </dgm:prSet>
      <dgm:spPr/>
    </dgm:pt>
  </dgm:ptLst>
  <dgm:cxnLst>
    <dgm:cxn modelId="{79C05C1D-9D2D-AD47-84B6-E042365B49D3}" type="presOf" srcId="{61C8F1FB-5F8C-F441-B8AA-9896333C7FDE}" destId="{4728C940-1501-6E44-AA80-9B4557185BB9}" srcOrd="0" destOrd="0" presId="urn:microsoft.com/office/officeart/2005/8/layout/process1"/>
    <dgm:cxn modelId="{52BC4727-5E24-1649-84AE-BA431966F3B1}" type="presOf" srcId="{42917A7B-E9B4-5040-9A37-48F69CA96638}" destId="{9A457CEA-7A15-AC4F-BB69-CD60DA7C9416}" srcOrd="1" destOrd="0" presId="urn:microsoft.com/office/officeart/2005/8/layout/process1"/>
    <dgm:cxn modelId="{B942BD37-7724-AB4E-80E8-07006CFF6840}" type="presOf" srcId="{3F7678A8-5385-814D-8350-71F1DAE21BF7}" destId="{20891936-6217-7C40-B9F4-939831F712CF}" srcOrd="0" destOrd="0" presId="urn:microsoft.com/office/officeart/2005/8/layout/process1"/>
    <dgm:cxn modelId="{69E77A66-2BD2-5B4E-AE62-90A154C30814}" type="presOf" srcId="{9561E072-B53C-9B4F-BA8F-F69EB8ED8F36}" destId="{E15BEBC3-018D-354E-AFA9-503033D480BE}" srcOrd="0" destOrd="0" presId="urn:microsoft.com/office/officeart/2005/8/layout/process1"/>
    <dgm:cxn modelId="{37CC4069-472C-3E4A-9960-6B12201FCF83}" type="presOf" srcId="{A0DF1D44-0903-4E4F-ABA8-FA20C6A460BA}" destId="{1AA93178-D5B6-B948-90E4-DF6F3BDED42E}" srcOrd="0" destOrd="0" presId="urn:microsoft.com/office/officeart/2005/8/layout/process1"/>
    <dgm:cxn modelId="{D81ACE54-A74B-2B45-A07B-289B98FBFAC2}" srcId="{A0DF1D44-0903-4E4F-ABA8-FA20C6A460BA}" destId="{9561E072-B53C-9B4F-BA8F-F69EB8ED8F36}" srcOrd="1" destOrd="0" parTransId="{C288ADE1-93CD-044D-867B-453FD4D31378}" sibTransId="{3F7678A8-5385-814D-8350-71F1DAE21BF7}"/>
    <dgm:cxn modelId="{75489859-49E5-634C-907B-4D98B73A2BCC}" type="presOf" srcId="{3F7678A8-5385-814D-8350-71F1DAE21BF7}" destId="{194D0DEE-B07F-5F41-A493-6B1C21FC1C9C}" srcOrd="1" destOrd="0" presId="urn:microsoft.com/office/officeart/2005/8/layout/process1"/>
    <dgm:cxn modelId="{FDF4468F-0AD5-AA4C-9703-DE10DEA0BAE7}" type="presOf" srcId="{E2974563-04BD-B546-8D85-3F6E6C3D5ECD}" destId="{F76FA344-A663-9D47-B586-1E94E9A1551A}" srcOrd="0" destOrd="0" presId="urn:microsoft.com/office/officeart/2005/8/layout/process1"/>
    <dgm:cxn modelId="{758C899F-B617-F34C-985B-10FF15BFC3C5}" type="presOf" srcId="{42917A7B-E9B4-5040-9A37-48F69CA96638}" destId="{AE6EC350-2210-0845-8547-BB9B598BAD3D}" srcOrd="0" destOrd="0" presId="urn:microsoft.com/office/officeart/2005/8/layout/process1"/>
    <dgm:cxn modelId="{C8C651BE-FBB7-1149-9FF3-463E5531AF5B}" srcId="{A0DF1D44-0903-4E4F-ABA8-FA20C6A460BA}" destId="{61C8F1FB-5F8C-F441-B8AA-9896333C7FDE}" srcOrd="0" destOrd="0" parTransId="{A56BB83A-0279-ED48-9408-2082D30CFEED}" sibTransId="{42917A7B-E9B4-5040-9A37-48F69CA96638}"/>
    <dgm:cxn modelId="{24F61DD9-22B3-5B4A-B9B1-7F1A10486EB8}" srcId="{A0DF1D44-0903-4E4F-ABA8-FA20C6A460BA}" destId="{E2974563-04BD-B546-8D85-3F6E6C3D5ECD}" srcOrd="2" destOrd="0" parTransId="{0F0E3C28-BFF8-EF40-B529-4342CC0F5F08}" sibTransId="{565A5302-26A1-D04D-93CD-AE788C59F9EE}"/>
    <dgm:cxn modelId="{D4BAC376-1C26-E248-AD8B-9F0A4D6F9F26}" type="presParOf" srcId="{1AA93178-D5B6-B948-90E4-DF6F3BDED42E}" destId="{4728C940-1501-6E44-AA80-9B4557185BB9}" srcOrd="0" destOrd="0" presId="urn:microsoft.com/office/officeart/2005/8/layout/process1"/>
    <dgm:cxn modelId="{B3704E62-10D6-CE45-9215-5167CD000FF6}" type="presParOf" srcId="{1AA93178-D5B6-B948-90E4-DF6F3BDED42E}" destId="{AE6EC350-2210-0845-8547-BB9B598BAD3D}" srcOrd="1" destOrd="0" presId="urn:microsoft.com/office/officeart/2005/8/layout/process1"/>
    <dgm:cxn modelId="{FF561BD2-4E8B-2745-9625-F1EAB430F8BF}" type="presParOf" srcId="{AE6EC350-2210-0845-8547-BB9B598BAD3D}" destId="{9A457CEA-7A15-AC4F-BB69-CD60DA7C9416}" srcOrd="0" destOrd="0" presId="urn:microsoft.com/office/officeart/2005/8/layout/process1"/>
    <dgm:cxn modelId="{E3520B18-6F0D-B841-A52E-CE9A596EA63B}" type="presParOf" srcId="{1AA93178-D5B6-B948-90E4-DF6F3BDED42E}" destId="{E15BEBC3-018D-354E-AFA9-503033D480BE}" srcOrd="2" destOrd="0" presId="urn:microsoft.com/office/officeart/2005/8/layout/process1"/>
    <dgm:cxn modelId="{06866416-13F0-A243-9426-7EB361740864}" type="presParOf" srcId="{1AA93178-D5B6-B948-90E4-DF6F3BDED42E}" destId="{20891936-6217-7C40-B9F4-939831F712CF}" srcOrd="3" destOrd="0" presId="urn:microsoft.com/office/officeart/2005/8/layout/process1"/>
    <dgm:cxn modelId="{BAB3BBD8-B1BF-FD48-B187-96636B2C0C78}" type="presParOf" srcId="{20891936-6217-7C40-B9F4-939831F712CF}" destId="{194D0DEE-B07F-5F41-A493-6B1C21FC1C9C}" srcOrd="0" destOrd="0" presId="urn:microsoft.com/office/officeart/2005/8/layout/process1"/>
    <dgm:cxn modelId="{B5E9EF37-DCDE-DD43-979F-EE5539B8CC49}" type="presParOf" srcId="{1AA93178-D5B6-B948-90E4-DF6F3BDED42E}" destId="{F76FA344-A663-9D47-B586-1E94E9A1551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28C940-1501-6E44-AA80-9B4557185BB9}">
      <dsp:nvSpPr>
        <dsp:cNvPr id="0" name=""/>
        <dsp:cNvSpPr/>
      </dsp:nvSpPr>
      <dsp:spPr>
        <a:xfrm>
          <a:off x="6408" y="132080"/>
          <a:ext cx="1915302" cy="11491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/>
            <a:t>Formular</a:t>
          </a:r>
          <a:r>
            <a:rPr lang="es-MX" sz="2100" kern="1200"/>
            <a:t> el problema</a:t>
          </a:r>
        </a:p>
      </dsp:txBody>
      <dsp:txXfrm>
        <a:off x="40066" y="165738"/>
        <a:ext cx="1847986" cy="1081865"/>
      </dsp:txXfrm>
    </dsp:sp>
    <dsp:sp modelId="{AE6EC350-2210-0845-8547-BB9B598BAD3D}">
      <dsp:nvSpPr>
        <dsp:cNvPr id="0" name=""/>
        <dsp:cNvSpPr/>
      </dsp:nvSpPr>
      <dsp:spPr>
        <a:xfrm>
          <a:off x="2113240" y="469173"/>
          <a:ext cx="406044" cy="4749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700" kern="1200"/>
        </a:p>
      </dsp:txBody>
      <dsp:txXfrm>
        <a:off x="2113240" y="564172"/>
        <a:ext cx="284231" cy="284996"/>
      </dsp:txXfrm>
    </dsp:sp>
    <dsp:sp modelId="{E15BEBC3-018D-354E-AFA9-503033D480BE}">
      <dsp:nvSpPr>
        <dsp:cNvPr id="0" name=""/>
        <dsp:cNvSpPr/>
      </dsp:nvSpPr>
      <dsp:spPr>
        <a:xfrm>
          <a:off x="2687831" y="132080"/>
          <a:ext cx="1915302" cy="11491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/>
            <a:t>Buscar</a:t>
          </a:r>
          <a:r>
            <a:rPr lang="es-MX" sz="2100" kern="1200"/>
            <a:t> la secuencia de acciones</a:t>
          </a:r>
        </a:p>
      </dsp:txBody>
      <dsp:txXfrm>
        <a:off x="2721489" y="165738"/>
        <a:ext cx="1847986" cy="1081865"/>
      </dsp:txXfrm>
    </dsp:sp>
    <dsp:sp modelId="{20891936-6217-7C40-B9F4-939831F712CF}">
      <dsp:nvSpPr>
        <dsp:cNvPr id="0" name=""/>
        <dsp:cNvSpPr/>
      </dsp:nvSpPr>
      <dsp:spPr>
        <a:xfrm>
          <a:off x="4794663" y="469173"/>
          <a:ext cx="406044" cy="4749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700" kern="1200"/>
        </a:p>
      </dsp:txBody>
      <dsp:txXfrm>
        <a:off x="4794663" y="564172"/>
        <a:ext cx="284231" cy="284996"/>
      </dsp:txXfrm>
    </dsp:sp>
    <dsp:sp modelId="{F76FA344-A663-9D47-B586-1E94E9A1551A}">
      <dsp:nvSpPr>
        <dsp:cNvPr id="0" name=""/>
        <dsp:cNvSpPr/>
      </dsp:nvSpPr>
      <dsp:spPr>
        <a:xfrm>
          <a:off x="5369254" y="132080"/>
          <a:ext cx="1915302" cy="114918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/>
            <a:t>Ejecutar</a:t>
          </a:r>
          <a:r>
            <a:rPr lang="es-MX" sz="2100" kern="1200"/>
            <a:t> la secuencia de acciones</a:t>
          </a:r>
        </a:p>
      </dsp:txBody>
      <dsp:txXfrm>
        <a:off x="5402912" y="165738"/>
        <a:ext cx="1847986" cy="1081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23:27:19.5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23:27:32.2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17:09:34.3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00:54:17.34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0 6792,'0'0'0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13:27:12.6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16524,'0'0'6097,"0"7"-6097,0-4-408,0 4-3257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01:20:24.1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01:01:55.15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1311 1 14885,'-48'43'683,"1"0"1,3-5 0,3-2 648,-19 7-833,5-7-151,-25 15-7,14-12-117,-1 4 0,-1 0-56,1 3-33,3 0 16,2-2 6,1 1-17,2 0 5,-3-1-38,3-1-23,2-3 72,5-5-94,8-7-28,12-5 16,8-8-5,11-6-45,6-4-465,5-4-952,2-1 95,-3 0-442,-6 0-488,-4 0-2609,-5 0 4861,4-5 0,6 4 0,4-3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60578-6F4A-9446-B60C-334DFE1840A2}" type="datetimeFigureOut">
              <a:rPr lang="es-ES_tradnl" smtClean="0"/>
              <a:t>01/03/2025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FD3D4-5B0B-E24A-A278-3CB029630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9205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FD3D4-5B0B-E24A-A278-3CB0296308F2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80251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21F754-A4C7-9647-A096-506EA0A22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B497B7-D93B-364A-A931-5A28AC4D1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9A63D9-C95D-EE4C-8565-BD45E165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4658F9-4DB2-1041-82AC-F72070F5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65198C-D321-BF45-9973-EFBF59617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9766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E269AD-E924-B84C-B698-98C5B1B9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19AF27-B235-AF45-8C86-F0E2E80CB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C5759F-A9E2-FD48-B294-058D93CBC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B00301-9505-FA41-A3DF-9BFE42C9C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300447-D10C-5E4C-9015-8B4C72A7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25066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5FAB39-04F2-384F-BBE9-2223DAF230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8E89CDC-47D2-3C49-A02F-E085C8CAF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2FA5BA-BB8A-BC49-B689-DE7D13EC9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488053-C444-7644-808A-B3A49F63D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E71A29-5643-AE41-8674-5B9DD570B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8076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877CAE-4BC9-5E4E-9C14-89EAF790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26564F-6021-4840-9DC7-F4A830A4B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08C61-41D6-9747-BCE2-818F736FF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7689A9-C49B-7640-99F2-424157E3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8E61FD-CB31-8643-9A92-C937F55BB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‹#›</a:t>
            </a:fld>
            <a:endParaRPr lang="es-ES_tradnl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23192CD-4369-414E-9C99-DBD7FE468A6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397000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929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D6EB3-CF04-0640-B9ED-1522C060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148E6C-559A-1C4A-A47B-058220AC2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307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2CFD6-AEA6-244C-BD71-10C7E0150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AF3FB9-6AF2-7146-BD68-FF58FD3228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136C5D0-9E61-454C-8AA3-DAEA74FAC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0B357C-2816-3040-864A-B3343B0E9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A7579B-98BF-1648-A2DC-27B26CED3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B4F086-80F1-A743-B2B2-486D7B109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638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A38871-FF8F-9E4A-9CC5-1475CA1F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635859-6475-FE4C-8934-DA34BE1B0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794B06D-06BC-1949-B3A8-A69C2153C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33589A7-B1B8-CB4A-8756-31D5493EC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0D5950-5651-174A-B341-FE205E49E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8ABC0A-D805-FB40-AF7E-D47F9A83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2664EA3-BFF6-AA43-9340-094F4E0C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6DE835-272A-DF45-9750-4C5C9AEA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55599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855658-0830-7A4E-8A5B-BFDA40900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E0DA727-1386-784E-922D-76DD2CF9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424982-38A9-0444-9ECB-1CF53FAA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B72A371-E792-374D-89CF-4BF7DE2C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0252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7510ECC-4DB7-214B-B033-A4BC07A10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8461B11-1201-FE49-8A96-EF3900760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4C0537-340D-D744-8E29-1FD0E2E1E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9993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BAB75-36F5-6A4E-9225-608BB148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352F1F-F51D-8D48-8FE8-DAD9FA0A5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0DDA89-A4CF-BB41-8294-418686B20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835C7B-9C09-2B41-9C14-03E04ACA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B34702-16D8-4748-8D18-D12A7701F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D149BD-4D0C-C243-9FE0-B1AFEC3F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1345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1BAC1-9B6A-A943-BBDE-1FE66543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56D1CE6-532C-F04A-BBE0-B397827B4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AD0911-E706-BB43-91D9-21621E1F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9047FB6-F513-CD43-AC9E-5E19E74E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DD9BC1A-8640-0B49-A1E2-DAF34B558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B3C384-01EB-5445-9231-DC25357C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555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DB4F8B-6A88-5A40-B563-89433F95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C7DB97-861A-5241-8004-F0E1FF24D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C32372-E4BD-1E4D-9BCC-4998595B8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8D28F2-AD5E-AE44-89D4-5488B18AD8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C544D7-7026-854D-A57C-ED21AA032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BA43F-A83E-BC46-A052-A91816E3303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836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10" Type="http://schemas.openxmlformats.org/officeDocument/2006/relationships/customXml" Target="../ink/ink2.xml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customXml" Target="../ink/ink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8.png"/><Relationship Id="rId4" Type="http://schemas.openxmlformats.org/officeDocument/2006/relationships/image" Target="../media/image5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tiff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8.png"/><Relationship Id="rId4" Type="http://schemas.openxmlformats.org/officeDocument/2006/relationships/image" Target="../media/image5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8.png"/><Relationship Id="rId4" Type="http://schemas.openxmlformats.org/officeDocument/2006/relationships/image" Target="../media/image5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inst.eecs.berkeley.edu/~cs188/sp21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8C632-0196-B845-8CB0-034E1CD81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0401"/>
            <a:ext cx="9144000" cy="104361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_tradnl" b="1"/>
              <a:t>Inteligencia Artificial</a:t>
            </a:r>
            <a:endParaRPr lang="es-ES_tradn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54AE053-6C5D-294A-ABE5-F2A584E152FB}"/>
              </a:ext>
            </a:extLst>
          </p:cNvPr>
          <p:cNvSpPr txBox="1"/>
          <p:nvPr/>
        </p:nvSpPr>
        <p:spPr>
          <a:xfrm>
            <a:off x="6210300" y="386373"/>
            <a:ext cx="5737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Learning is a treasure that will follow its owner everywhere</a:t>
            </a:r>
          </a:p>
          <a:p>
            <a:pPr algn="r"/>
            <a:r>
              <a:rPr lang="es-CO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— Chinese Proverb</a:t>
            </a:r>
            <a:endParaRPr lang="es-ES_tradnl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BA2CEBB-641C-274D-A9C8-327BB2303E8A}"/>
              </a:ext>
            </a:extLst>
          </p:cNvPr>
          <p:cNvSpPr txBox="1">
            <a:spLocks/>
          </p:cNvSpPr>
          <p:nvPr/>
        </p:nvSpPr>
        <p:spPr>
          <a:xfrm>
            <a:off x="1524000" y="3080142"/>
            <a:ext cx="9144000" cy="11279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3100" b="1"/>
              <a:t>Búsqueda no informada</a:t>
            </a:r>
            <a:endParaRPr lang="es-ES_tradnl" sz="310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6E0DE37C-550F-0946-B2D2-CBB512D62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7090" y="5080496"/>
            <a:ext cx="9144000" cy="1655762"/>
          </a:xfrm>
        </p:spPr>
        <p:txBody>
          <a:bodyPr>
            <a:normAutofit/>
          </a:bodyPr>
          <a:lstStyle/>
          <a:p>
            <a:r>
              <a:rPr lang="es-ES_tradnl" sz="2400" b="1"/>
              <a:t>Programa de Ciencias de la Computación e Inteligencia Artificial</a:t>
            </a:r>
          </a:p>
          <a:p>
            <a:r>
              <a:rPr lang="es-ES_tradnl" sz="2400" b="1"/>
              <a:t>Escuela de Ciencias Exactas e Ingeniería</a:t>
            </a:r>
          </a:p>
          <a:p>
            <a:r>
              <a:rPr lang="es-ES_tradnl" sz="2400" b="1"/>
              <a:t>Universidad Sergio Arboleda</a:t>
            </a:r>
          </a:p>
        </p:txBody>
      </p:sp>
    </p:spTree>
    <p:extLst>
      <p:ext uri="{BB962C8B-B14F-4D97-AF65-F5344CB8AC3E}">
        <p14:creationId xmlns:p14="http://schemas.microsoft.com/office/powerpoint/2010/main" val="2404176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9AE51C-B635-F949-ADFC-7E2819A3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Agentes que planean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2B5B0E-C04B-F64C-BC25-9CBA298DA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A40954-6CF1-FE43-BEE7-F2AD2B15D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7B937D-76A6-AB40-8FCF-4D3A811C7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11</a:t>
            </a:fld>
            <a:endParaRPr lang="es-ES_tradnl"/>
          </a:p>
        </p:txBody>
      </p:sp>
      <p:pic>
        <p:nvPicPr>
          <p:cNvPr id="7" name="Lecture2-demo3-plan-fast-v2.wmv">
            <a:hlinkClick r:id="" action="ppaction://media"/>
            <a:extLst>
              <a:ext uri="{FF2B5EF4-FFF2-40B4-BE49-F238E27FC236}">
                <a16:creationId xmlns:a16="http://schemas.microsoft.com/office/drawing/2014/main" id="{622CCC21-101E-194C-8CD4-464D5EFA30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0642" y="2105539"/>
            <a:ext cx="5560168" cy="3147265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6940711E-3AA8-CD4B-BB20-FEA9E9D3B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208" y="1537134"/>
            <a:ext cx="10344325" cy="10353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600" b="1"/>
              <a:t>Objetivo: </a:t>
            </a:r>
            <a:r>
              <a:rPr lang="es-CO" sz="2600"/>
              <a:t>comer todos los puntos de comida</a:t>
            </a:r>
          </a:p>
        </p:txBody>
      </p:sp>
      <p:pic>
        <p:nvPicPr>
          <p:cNvPr id="9" name="Lecture2-demo4b-plan-slow-v2.wmv">
            <a:hlinkClick r:id="" action="ppaction://media"/>
            <a:extLst>
              <a:ext uri="{FF2B5EF4-FFF2-40B4-BE49-F238E27FC236}">
                <a16:creationId xmlns:a16="http://schemas.microsoft.com/office/drawing/2014/main" id="{EC44B95F-FED8-8547-A42B-40C7D8E9DCB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87416" y="2091163"/>
            <a:ext cx="5560168" cy="314726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8E8C7C5-0479-4F4F-B9CB-FA5D0433599C}"/>
              </a:ext>
            </a:extLst>
          </p:cNvPr>
          <p:cNvSpPr txBox="1"/>
          <p:nvPr/>
        </p:nvSpPr>
        <p:spPr>
          <a:xfrm>
            <a:off x="6496643" y="5311119"/>
            <a:ext cx="5175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200" b="1" i="1"/>
              <a:t>Plan: </a:t>
            </a:r>
          </a:p>
          <a:p>
            <a:pPr algn="ctr"/>
            <a:r>
              <a:rPr lang="es-CO" sz="2200" i="1"/>
              <a:t>Calcular un plan óptimo y ejecutarlo</a:t>
            </a:r>
          </a:p>
          <a:p>
            <a:pPr algn="ctr"/>
            <a:r>
              <a:rPr lang="es-CO" sz="2200" i="1"/>
              <a:t>(solución óptima)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1777884-18AD-AF4E-9201-9A87164C8220}"/>
              </a:ext>
            </a:extLst>
          </p:cNvPr>
          <p:cNvSpPr txBox="1"/>
          <p:nvPr/>
        </p:nvSpPr>
        <p:spPr>
          <a:xfrm>
            <a:off x="881208" y="5311119"/>
            <a:ext cx="49488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200" b="1" i="1"/>
              <a:t>Plan: </a:t>
            </a:r>
          </a:p>
          <a:p>
            <a:pPr algn="ctr"/>
            <a:r>
              <a:rPr lang="es-CO" sz="2200" i="1"/>
              <a:t>Moverme al punto más cercano</a:t>
            </a:r>
          </a:p>
          <a:p>
            <a:pPr algn="ctr"/>
            <a:r>
              <a:rPr lang="es-CO" sz="2200" i="1"/>
              <a:t>(solución)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5E9B5C37-BD1C-4CEE-CBBC-107EE1C36A88}"/>
                  </a:ext>
                </a:extLst>
              </p14:cNvPr>
              <p14:cNvContentPartPr/>
              <p14:nvPr/>
            </p14:nvContentPartPr>
            <p14:xfrm>
              <a:off x="4998848" y="3116259"/>
              <a:ext cx="360" cy="36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5E9B5C37-BD1C-4CEE-CBBC-107EE1C36A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94528" y="311193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313A2A9A-94D9-2FA8-652F-6968691B380B}"/>
                  </a:ext>
                </a:extLst>
              </p14:cNvPr>
              <p14:cNvContentPartPr/>
              <p14:nvPr/>
            </p14:nvContentPartPr>
            <p14:xfrm>
              <a:off x="5451368" y="183339"/>
              <a:ext cx="360" cy="360"/>
            </p14:xfrm>
          </p:contentPart>
        </mc:Choice>
        <mc:Fallback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313A2A9A-94D9-2FA8-652F-6968691B38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47048" y="179019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797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3D2E357-5435-D54D-8E13-C865D75C9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2762029"/>
            <a:ext cx="8994565" cy="1217304"/>
          </a:xfrm>
        </p:spPr>
        <p:txBody>
          <a:bodyPr>
            <a:normAutofit/>
          </a:bodyPr>
          <a:lstStyle/>
          <a:p>
            <a:r>
              <a:rPr lang="es-ES_tradnl" sz="6000" b="1">
                <a:latin typeface="+mj-lt"/>
                <a:ea typeface="+mj-ea"/>
                <a:cs typeface="+mj-cs"/>
              </a:rPr>
              <a:t>Vacaciones en </a:t>
            </a:r>
            <a:r>
              <a:rPr lang="es-CO" sz="6100" b="1">
                <a:latin typeface="+mj-lt"/>
                <a:ea typeface="+mj-ea"/>
                <a:cs typeface="+mj-cs"/>
              </a:rPr>
              <a:t>Romania</a:t>
            </a:r>
            <a:endParaRPr lang="es-ES_tradnl" sz="6100" b="1">
              <a:latin typeface="+mj-lt"/>
              <a:ea typeface="+mj-ea"/>
              <a:cs typeface="+mj-cs"/>
            </a:endParaRPr>
          </a:p>
          <a:p>
            <a:endParaRPr lang="es-ES_tradnl" sz="4400"/>
          </a:p>
        </p:txBody>
      </p:sp>
    </p:spTree>
    <p:extLst>
      <p:ext uri="{BB962C8B-B14F-4D97-AF65-F5344CB8AC3E}">
        <p14:creationId xmlns:p14="http://schemas.microsoft.com/office/powerpoint/2010/main" val="2767054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FAD76-3EF0-5B4E-BFF0-DB5CC2D1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Viajando a Romania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439845-A704-374A-8DCF-FB20DD9E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213AAA-2DAE-C34C-AF18-B8AC1A7EF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3382AA-E5F5-194F-B2B1-FE49513C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13</a:t>
            </a:fld>
            <a:endParaRPr lang="es-ES_tradnl"/>
          </a:p>
        </p:txBody>
      </p:sp>
      <p:pic>
        <p:nvPicPr>
          <p:cNvPr id="1028" name="Picture 4" descr="Cost of Living in Arad, Romania - $1,021.97/mo">
            <a:extLst>
              <a:ext uri="{FF2B5EF4-FFF2-40B4-BE49-F238E27FC236}">
                <a16:creationId xmlns:a16="http://schemas.microsoft.com/office/drawing/2014/main" id="{CF54DB0E-A01B-5F42-AD66-C12EF9DD0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40" y="4038096"/>
            <a:ext cx="3250780" cy="216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mania in Europe Map - Travel and Tourism Information ...">
            <a:extLst>
              <a:ext uri="{FF2B5EF4-FFF2-40B4-BE49-F238E27FC236}">
                <a16:creationId xmlns:a16="http://schemas.microsoft.com/office/drawing/2014/main" id="{4298ACDB-58D8-7148-BBB3-78ADEF684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40" y="1541792"/>
            <a:ext cx="3250781" cy="231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EF012710-2EFF-C542-AA0A-E8BAC6E9DB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5" r="10196"/>
          <a:stretch/>
        </p:blipFill>
        <p:spPr>
          <a:xfrm>
            <a:off x="5447691" y="2220384"/>
            <a:ext cx="5447018" cy="326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31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FAD76-3EF0-5B4E-BFF0-DB5CC2D1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Viajando a Romania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439845-A704-374A-8DCF-FB20DD9E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213AAA-2DAE-C34C-AF18-B8AC1A7EF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3382AA-E5F5-194F-B2B1-FE49513C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14</a:t>
            </a:fld>
            <a:endParaRPr lang="es-ES_tradnl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442CE77-36B3-3446-9641-3F8A02A36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989" y="2995926"/>
            <a:ext cx="6023356" cy="2797495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7C73BCC-B176-D24D-83D1-591F9E4F5B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72" r="56876"/>
          <a:stretch/>
        </p:blipFill>
        <p:spPr>
          <a:xfrm>
            <a:off x="9227223" y="3367237"/>
            <a:ext cx="1485518" cy="2414646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62A66911-B6A6-7049-9344-250D6B467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344325" cy="1035364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s-CO" sz="2600"/>
              <a:t>Nos encontramos en la ciudad de Arad. Tenemos un tiquete, para viajar mañana de Romania a Londres. Nuestro problema ¡El vuelo sale de </a:t>
            </a:r>
            <a:r>
              <a:rPr lang="es-CO" err="1"/>
              <a:t>Bucharest</a:t>
            </a:r>
            <a:r>
              <a:rPr lang="es-CO"/>
              <a:t>!</a:t>
            </a:r>
            <a:endParaRPr lang="es-CO" sz="2600"/>
          </a:p>
          <a:p>
            <a:pPr marL="0" indent="0">
              <a:buNone/>
            </a:pPr>
            <a:endParaRPr lang="es-CO" sz="2600"/>
          </a:p>
        </p:txBody>
      </p:sp>
    </p:spTree>
    <p:extLst>
      <p:ext uri="{BB962C8B-B14F-4D97-AF65-F5344CB8AC3E}">
        <p14:creationId xmlns:p14="http://schemas.microsoft.com/office/powerpoint/2010/main" val="911402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7AA3A-6207-E34F-97B4-4C09899A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Viajando a Romania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9ACE2F-EFA2-6742-B819-EEC952564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5AC224-8E66-784F-9972-8E59964F2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666E20-E22D-1345-B74F-4B4062FA3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15</a:t>
            </a:fld>
            <a:endParaRPr lang="es-ES_tradnl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212B9EC1-E5BE-094F-A572-F1EAF94F1EB3}"/>
              </a:ext>
            </a:extLst>
          </p:cNvPr>
          <p:cNvGrpSpPr/>
          <p:nvPr/>
        </p:nvGrpSpPr>
        <p:grpSpPr>
          <a:xfrm>
            <a:off x="1719743" y="1591232"/>
            <a:ext cx="8135225" cy="4864575"/>
            <a:chOff x="1719743" y="1591232"/>
            <a:chExt cx="8135225" cy="4864575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514E66FC-3174-1644-9670-51038629C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743" y="1591232"/>
              <a:ext cx="8135225" cy="4864575"/>
            </a:xfrm>
            <a:prstGeom prst="rect">
              <a:avLst/>
            </a:prstGeom>
          </p:spPr>
        </p:pic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7A40FD5E-456A-7E4D-B458-3DFD75322D40}"/>
                </a:ext>
              </a:extLst>
            </p:cNvPr>
            <p:cNvSpPr/>
            <p:nvPr/>
          </p:nvSpPr>
          <p:spPr>
            <a:xfrm>
              <a:off x="6904139" y="5333300"/>
              <a:ext cx="268448" cy="304102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8EAD0334-75A3-454C-B646-F8AE16370A07}"/>
                </a:ext>
              </a:extLst>
            </p:cNvPr>
            <p:cNvSpPr/>
            <p:nvPr/>
          </p:nvSpPr>
          <p:spPr>
            <a:xfrm>
              <a:off x="2093751" y="2764744"/>
              <a:ext cx="268448" cy="304102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376725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7AA3A-6207-E34F-97B4-4C09899A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Viajando a Romania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9ACE2F-EFA2-6742-B819-EEC952564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5AC224-8E66-784F-9972-8E59964F2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666E20-E22D-1345-B74F-4B4062FA3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16</a:t>
            </a:fld>
            <a:endParaRPr lang="es-ES_tradnl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94A56BED-3F3C-374C-9B00-22242FEDF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600"/>
              <a:t>Para solucionar nuestro problema debemos:</a:t>
            </a:r>
          </a:p>
          <a:p>
            <a:pPr marL="0" indent="0">
              <a:buNone/>
            </a:pPr>
            <a:endParaRPr lang="es-CO" sz="2600"/>
          </a:p>
          <a:p>
            <a:pPr marL="0" indent="0">
              <a:buNone/>
            </a:pPr>
            <a:endParaRPr lang="es-CO" sz="100"/>
          </a:p>
          <a:p>
            <a:pPr lvl="1"/>
            <a:r>
              <a:rPr lang="es-CO" b="1"/>
              <a:t>Definir nuestro objetivo: </a:t>
            </a:r>
          </a:p>
          <a:p>
            <a:pPr marL="457200" lvl="1" indent="0">
              <a:buNone/>
            </a:pPr>
            <a:r>
              <a:rPr lang="es-CO" b="1"/>
              <a:t>			</a:t>
            </a:r>
            <a:r>
              <a:rPr lang="es-CO"/>
              <a:t>¡estar en </a:t>
            </a:r>
            <a:r>
              <a:rPr lang="es-CO" err="1"/>
              <a:t>Bucharest</a:t>
            </a:r>
            <a:r>
              <a:rPr lang="es-CO"/>
              <a:t>!</a:t>
            </a:r>
          </a:p>
          <a:p>
            <a:pPr lvl="1"/>
            <a:r>
              <a:rPr lang="es-CO" b="1"/>
              <a:t>Especificar el problema: </a:t>
            </a:r>
          </a:p>
          <a:p>
            <a:pPr marL="457200" lvl="1" indent="0">
              <a:buNone/>
            </a:pPr>
            <a:r>
              <a:rPr lang="es-CO"/>
              <a:t>			</a:t>
            </a:r>
            <a:r>
              <a:rPr lang="es-CO" b="1"/>
              <a:t>Estados</a:t>
            </a:r>
            <a:r>
              <a:rPr lang="es-CO"/>
              <a:t>: conjunto de ciudades</a:t>
            </a:r>
          </a:p>
          <a:p>
            <a:pPr marL="457200" lvl="1" indent="0">
              <a:buNone/>
            </a:pPr>
            <a:r>
              <a:rPr lang="es-CO"/>
              <a:t>			</a:t>
            </a:r>
            <a:r>
              <a:rPr lang="es-CO" b="1"/>
              <a:t>Acciones</a:t>
            </a:r>
            <a:r>
              <a:rPr lang="es-CO"/>
              <a:t>: conducir entre ciudades</a:t>
            </a:r>
          </a:p>
          <a:p>
            <a:pPr lvl="1"/>
            <a:r>
              <a:rPr lang="es-CO" b="1"/>
              <a:t>Definir que se considera una “solución”:	</a:t>
            </a:r>
          </a:p>
          <a:p>
            <a:pPr marL="457200" lvl="1" indent="0">
              <a:buNone/>
            </a:pPr>
            <a:r>
              <a:rPr lang="es-CO"/>
              <a:t>			</a:t>
            </a:r>
            <a:r>
              <a:rPr lang="es-CO" b="1"/>
              <a:t>Secuencia de ciudades</a:t>
            </a:r>
            <a:r>
              <a:rPr lang="es-CO"/>
              <a:t>: </a:t>
            </a:r>
            <a:r>
              <a:rPr lang="es-CO" err="1"/>
              <a:t>e.g</a:t>
            </a:r>
            <a:r>
              <a:rPr lang="es-CO"/>
              <a:t>. Arad, Sibiu, </a:t>
            </a:r>
            <a:r>
              <a:rPr lang="es-CO" err="1"/>
              <a:t>Fagaras</a:t>
            </a:r>
            <a:r>
              <a:rPr lang="es-CO"/>
              <a:t>, </a:t>
            </a:r>
            <a:r>
              <a:rPr lang="es-CO" err="1"/>
              <a:t>Bucharest</a:t>
            </a:r>
            <a:endParaRPr lang="es-CO"/>
          </a:p>
          <a:p>
            <a:pPr marL="457200" lvl="1" indent="0">
              <a:buNone/>
            </a:pPr>
            <a:endParaRPr lang="es-CO"/>
          </a:p>
          <a:p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3A56090-35D4-7949-A453-4AE12727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038" r="30154"/>
          <a:stretch/>
        </p:blipFill>
        <p:spPr>
          <a:xfrm>
            <a:off x="9564130" y="1646238"/>
            <a:ext cx="1248371" cy="315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88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BD5C1-FD95-434E-9D59-BFCA430D6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Viajando a Romania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F569BF-A91C-B245-844C-B39D857EE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18277" cy="3132269"/>
          </a:xfrm>
        </p:spPr>
        <p:txBody>
          <a:bodyPr/>
          <a:lstStyle/>
          <a:p>
            <a:pPr marL="0" indent="0">
              <a:buNone/>
            </a:pPr>
            <a:r>
              <a:rPr lang="es-CO" sz="2600"/>
              <a:t>En este caso, podemos atribuir las siguientes propiedades al ambiente:</a:t>
            </a:r>
          </a:p>
          <a:p>
            <a:pPr marL="0" indent="0">
              <a:buNone/>
            </a:pPr>
            <a:endParaRPr lang="es-CO" sz="1000"/>
          </a:p>
          <a:p>
            <a:pPr lvl="1"/>
            <a:r>
              <a:rPr lang="es-CO" sz="2600"/>
              <a:t>Observable </a:t>
            </a:r>
          </a:p>
          <a:p>
            <a:pPr lvl="1"/>
            <a:r>
              <a:rPr lang="es-CO" sz="2600"/>
              <a:t>Discreto</a:t>
            </a:r>
          </a:p>
          <a:p>
            <a:pPr lvl="1"/>
            <a:r>
              <a:rPr lang="es-CO" sz="2600"/>
              <a:t>Conocido</a:t>
            </a:r>
          </a:p>
          <a:p>
            <a:pPr lvl="1"/>
            <a:r>
              <a:rPr lang="es-CO" sz="2600"/>
              <a:t>Determinístico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106945-A132-6A4A-B84A-88DD841D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858689-29B0-1241-898B-1DFDED93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B05C03-37B6-9543-B111-8BB1999E8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17</a:t>
            </a:fld>
            <a:endParaRPr lang="es-ES_tradnl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74E277D-53CF-994F-A70E-7CB67B20A63D}"/>
              </a:ext>
            </a:extLst>
          </p:cNvPr>
          <p:cNvGrpSpPr/>
          <p:nvPr/>
        </p:nvGrpSpPr>
        <p:grpSpPr>
          <a:xfrm>
            <a:off x="6800674" y="2295243"/>
            <a:ext cx="4637016" cy="2922045"/>
            <a:chOff x="1719743" y="1576161"/>
            <a:chExt cx="8135225" cy="486457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5B806AF-4B2A-F24F-B3F0-925A4CD7D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743" y="1576161"/>
              <a:ext cx="8135225" cy="4864575"/>
            </a:xfrm>
            <a:prstGeom prst="rect">
              <a:avLst/>
            </a:prstGeom>
          </p:spPr>
        </p:pic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87FE076F-6E72-4B4D-BBFE-B09559E03B3A}"/>
                </a:ext>
              </a:extLst>
            </p:cNvPr>
            <p:cNvSpPr/>
            <p:nvPr/>
          </p:nvSpPr>
          <p:spPr>
            <a:xfrm>
              <a:off x="6904139" y="5333300"/>
              <a:ext cx="268448" cy="304102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DDAD188D-2A1F-C84C-88B5-EC91392AD931}"/>
                </a:ext>
              </a:extLst>
            </p:cNvPr>
            <p:cNvSpPr/>
            <p:nvPr/>
          </p:nvSpPr>
          <p:spPr>
            <a:xfrm>
              <a:off x="2093751" y="2764744"/>
              <a:ext cx="268448" cy="304102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D9178DC-D7A2-BA47-91D2-9E0B34F9CDFC}"/>
              </a:ext>
            </a:extLst>
          </p:cNvPr>
          <p:cNvSpPr txBox="1"/>
          <p:nvPr/>
        </p:nvSpPr>
        <p:spPr>
          <a:xfrm>
            <a:off x="1361114" y="5466188"/>
            <a:ext cx="9469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i="1"/>
              <a:t>¡Bajo estas condiciones, la solución al problema es una </a:t>
            </a:r>
          </a:p>
          <a:p>
            <a:pPr algn="ctr"/>
            <a:r>
              <a:rPr lang="es-CO" sz="2400" b="1" i="1"/>
              <a:t>secuencia fija de acciones!</a:t>
            </a:r>
          </a:p>
        </p:txBody>
      </p:sp>
    </p:spTree>
    <p:extLst>
      <p:ext uri="{BB962C8B-B14F-4D97-AF65-F5344CB8AC3E}">
        <p14:creationId xmlns:p14="http://schemas.microsoft.com/office/powerpoint/2010/main" val="3109471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2">
            <a:extLst>
              <a:ext uri="{FF2B5EF4-FFF2-40B4-BE49-F238E27FC236}">
                <a16:creationId xmlns:a16="http://schemas.microsoft.com/office/drawing/2014/main" id="{04CF6A43-B082-394C-8845-03369A740844}"/>
              </a:ext>
            </a:extLst>
          </p:cNvPr>
          <p:cNvSpPr txBox="1">
            <a:spLocks/>
          </p:cNvSpPr>
          <p:nvPr/>
        </p:nvSpPr>
        <p:spPr>
          <a:xfrm>
            <a:off x="1065403" y="2709643"/>
            <a:ext cx="10737908" cy="1174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6000" b="1">
                <a:latin typeface="+mj-lt"/>
                <a:ea typeface="+mj-ea"/>
                <a:cs typeface="+mj-cs"/>
              </a:rPr>
              <a:t>Problemas de búsqueda </a:t>
            </a:r>
          </a:p>
        </p:txBody>
      </p:sp>
    </p:spTree>
    <p:extLst>
      <p:ext uri="{BB962C8B-B14F-4D97-AF65-F5344CB8AC3E}">
        <p14:creationId xmlns:p14="http://schemas.microsoft.com/office/powerpoint/2010/main" val="4122829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BD5C1-FD95-434E-9D59-BFCA430D6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Problemas de búsqueda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106945-A132-6A4A-B84A-88DD841D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858689-29B0-1241-898B-1DFDED93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B05C03-37B6-9543-B111-8BB1999E8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19</a:t>
            </a:fld>
            <a:endParaRPr lang="es-ES_tradnl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ECD8A19-CB9E-6046-82C8-05BB9AB3F3A7}"/>
              </a:ext>
            </a:extLst>
          </p:cNvPr>
          <p:cNvGrpSpPr/>
          <p:nvPr/>
        </p:nvGrpSpPr>
        <p:grpSpPr>
          <a:xfrm>
            <a:off x="473395" y="1903506"/>
            <a:ext cx="11330108" cy="1413342"/>
            <a:chOff x="387314" y="4249228"/>
            <a:chExt cx="11330108" cy="1413342"/>
          </a:xfrm>
        </p:grpSpPr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57A0875D-8753-8D46-A46A-84DEECEE3870}"/>
                </a:ext>
              </a:extLst>
            </p:cNvPr>
            <p:cNvGrpSpPr/>
            <p:nvPr/>
          </p:nvGrpSpPr>
          <p:grpSpPr>
            <a:xfrm>
              <a:off x="1802302" y="4249228"/>
              <a:ext cx="8587395" cy="1413342"/>
              <a:chOff x="2043020" y="2974101"/>
              <a:chExt cx="8587395" cy="1413342"/>
            </a:xfrm>
          </p:grpSpPr>
          <p:graphicFrame>
            <p:nvGraphicFramePr>
              <p:cNvPr id="14" name="Diagrama 13">
                <a:extLst>
                  <a:ext uri="{FF2B5EF4-FFF2-40B4-BE49-F238E27FC236}">
                    <a16:creationId xmlns:a16="http://schemas.microsoft.com/office/drawing/2014/main" id="{44E26E17-3493-7942-BC87-EB1A6824F73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82361705"/>
                  </p:ext>
                </p:extLst>
              </p:nvPr>
            </p:nvGraphicFramePr>
            <p:xfrm>
              <a:off x="2691235" y="2974101"/>
              <a:ext cx="7290965" cy="141334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0FD42E08-639A-954F-AD05-C651061EC072}"/>
                  </a:ext>
                </a:extLst>
              </p:cNvPr>
              <p:cNvGrpSpPr/>
              <p:nvPr/>
            </p:nvGrpSpPr>
            <p:grpSpPr>
              <a:xfrm>
                <a:off x="2043020" y="3443275"/>
                <a:ext cx="406044" cy="474994"/>
                <a:chOff x="2113240" y="469173"/>
                <a:chExt cx="406044" cy="474994"/>
              </a:xfrm>
            </p:grpSpPr>
            <p:sp>
              <p:nvSpPr>
                <p:cNvPr id="18" name="Flecha derecha 17">
                  <a:extLst>
                    <a:ext uri="{FF2B5EF4-FFF2-40B4-BE49-F238E27FC236}">
                      <a16:creationId xmlns:a16="http://schemas.microsoft.com/office/drawing/2014/main" id="{FB4351CF-E6C0-B146-BCF2-4B95CE6A8DD9}"/>
                    </a:ext>
                  </a:extLst>
                </p:cNvPr>
                <p:cNvSpPr/>
                <p:nvPr/>
              </p:nvSpPr>
              <p:spPr>
                <a:xfrm>
                  <a:off x="2113240" y="469173"/>
                  <a:ext cx="406044" cy="474994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CO"/>
                </a:p>
              </p:txBody>
            </p:sp>
            <p:sp>
              <p:nvSpPr>
                <p:cNvPr id="19" name="Flecha derecha 4">
                  <a:extLst>
                    <a:ext uri="{FF2B5EF4-FFF2-40B4-BE49-F238E27FC236}">
                      <a16:creationId xmlns:a16="http://schemas.microsoft.com/office/drawing/2014/main" id="{C7572459-0D1C-0A48-B347-71E39A8A9569}"/>
                    </a:ext>
                  </a:extLst>
                </p:cNvPr>
                <p:cNvSpPr txBox="1"/>
                <p:nvPr/>
              </p:nvSpPr>
              <p:spPr>
                <a:xfrm>
                  <a:off x="2113240" y="564172"/>
                  <a:ext cx="284231" cy="28499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s-MX" sz="1700" kern="1200"/>
                </a:p>
              </p:txBody>
            </p:sp>
          </p:grpSp>
          <p:grpSp>
            <p:nvGrpSpPr>
              <p:cNvPr id="20" name="Grupo 19">
                <a:extLst>
                  <a:ext uri="{FF2B5EF4-FFF2-40B4-BE49-F238E27FC236}">
                    <a16:creationId xmlns:a16="http://schemas.microsoft.com/office/drawing/2014/main" id="{822E22D8-34C0-224C-888B-604CDBC26CD9}"/>
                  </a:ext>
                </a:extLst>
              </p:cNvPr>
              <p:cNvGrpSpPr/>
              <p:nvPr/>
            </p:nvGrpSpPr>
            <p:grpSpPr>
              <a:xfrm>
                <a:off x="10224371" y="3443275"/>
                <a:ext cx="406044" cy="474994"/>
                <a:chOff x="4794663" y="469173"/>
                <a:chExt cx="406044" cy="474994"/>
              </a:xfrm>
            </p:grpSpPr>
            <p:sp>
              <p:nvSpPr>
                <p:cNvPr id="21" name="Flecha derecha 20">
                  <a:extLst>
                    <a:ext uri="{FF2B5EF4-FFF2-40B4-BE49-F238E27FC236}">
                      <a16:creationId xmlns:a16="http://schemas.microsoft.com/office/drawing/2014/main" id="{26FFF18D-1C62-1745-BE12-E40DFC92BB87}"/>
                    </a:ext>
                  </a:extLst>
                </p:cNvPr>
                <p:cNvSpPr/>
                <p:nvPr/>
              </p:nvSpPr>
              <p:spPr>
                <a:xfrm>
                  <a:off x="4794663" y="469173"/>
                  <a:ext cx="406044" cy="474994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CO"/>
                </a:p>
              </p:txBody>
            </p:sp>
            <p:sp>
              <p:nvSpPr>
                <p:cNvPr id="22" name="Flecha derecha 4">
                  <a:extLst>
                    <a:ext uri="{FF2B5EF4-FFF2-40B4-BE49-F238E27FC236}">
                      <a16:creationId xmlns:a16="http://schemas.microsoft.com/office/drawing/2014/main" id="{0AC0F9DE-D839-FA42-B341-FE6D25264C41}"/>
                    </a:ext>
                  </a:extLst>
                </p:cNvPr>
                <p:cNvSpPr txBox="1"/>
                <p:nvPr/>
              </p:nvSpPr>
              <p:spPr>
                <a:xfrm>
                  <a:off x="4794663" y="564172"/>
                  <a:ext cx="284231" cy="28499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s-MX" sz="1700" kern="1200"/>
                </a:p>
              </p:txBody>
            </p:sp>
          </p:grpSp>
        </p:grp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94A76622-DEB0-7A49-8A45-018885514263}"/>
                </a:ext>
              </a:extLst>
            </p:cNvPr>
            <p:cNvSpPr txBox="1"/>
            <p:nvPr/>
          </p:nvSpPr>
          <p:spPr>
            <a:xfrm>
              <a:off x="387314" y="4731102"/>
              <a:ext cx="13168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i="1"/>
                <a:t>Entradas</a:t>
              </a:r>
              <a:endParaRPr lang="es-CO" b="1" i="1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4DA0231E-5E57-6046-968C-4EEEB1E47FD5}"/>
                </a:ext>
              </a:extLst>
            </p:cNvPr>
            <p:cNvSpPr txBox="1"/>
            <p:nvPr/>
          </p:nvSpPr>
          <p:spPr>
            <a:xfrm>
              <a:off x="10631868" y="4725066"/>
              <a:ext cx="1085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i="1"/>
                <a:t>Salidas</a:t>
              </a:r>
            </a:p>
          </p:txBody>
        </p:sp>
      </p:grpSp>
      <p:pic>
        <p:nvPicPr>
          <p:cNvPr id="28" name="Picture 2">
            <a:extLst>
              <a:ext uri="{FF2B5EF4-FFF2-40B4-BE49-F238E27FC236}">
                <a16:creationId xmlns:a16="http://schemas.microsoft.com/office/drawing/2014/main" id="{3AD73AD2-D7AE-E241-8E85-76450DF42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7342" y="2926057"/>
            <a:ext cx="4811087" cy="36128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5169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BD5C1-FD95-434E-9D59-BFCA430D6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Problemas de búsqueda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106945-A132-6A4A-B84A-88DD841D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858689-29B0-1241-898B-1DFDED93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B05C03-37B6-9543-B111-8BB1999E8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20</a:t>
            </a:fld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Marcador de contenido 8">
                <a:extLst>
                  <a:ext uri="{FF2B5EF4-FFF2-40B4-BE49-F238E27FC236}">
                    <a16:creationId xmlns:a16="http://schemas.microsoft.com/office/drawing/2014/main" id="{F24053A1-7F6C-3944-A2CD-3D1F46255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s-CO" sz="2600"/>
                  <a:t>Podemos especificar formalmente un problema de búsqueda definiendo los siguientes aspectos:</a:t>
                </a:r>
              </a:p>
              <a:p>
                <a:pPr marL="0" indent="0">
                  <a:buNone/>
                </a:pPr>
                <a:endParaRPr lang="es-CO" sz="1200"/>
              </a:p>
              <a:p>
                <a:r>
                  <a:rPr lang="es-CO" sz="2500" b="1"/>
                  <a:t>Espacio de estados: </a:t>
                </a:r>
                <a:r>
                  <a:rPr lang="es-CO" sz="2500"/>
                  <a:t>conjunto de estados alcanzables desde el estado inicial a partir de una secuencia de acciones</a:t>
                </a:r>
                <a:endParaRPr lang="es-CO" sz="2500" b="1"/>
              </a:p>
              <a:p>
                <a:r>
                  <a:rPr lang="es-CO" sz="2500" b="1"/>
                  <a:t>Un estado inicial:</a:t>
                </a:r>
                <a:r>
                  <a:rPr lang="es-ES" sz="25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5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s-ES" sz="2500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s-ES" sz="25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sz="2500"/>
                  <a:t>es el estado donde inicia el agente. </a:t>
                </a:r>
              </a:p>
              <a:p>
                <a:r>
                  <a:rPr lang="es-CO" sz="2500" b="1"/>
                  <a:t>Acciones por estado: </a:t>
                </a:r>
                <a:r>
                  <a:rPr lang="en-US" sz="2400" i="1">
                    <a:latin typeface="Lucida Calligraphy" panose="03010101010101010101" pitchFamily="66" charset="77"/>
                  </a:rPr>
                  <a:t>A</a:t>
                </a:r>
                <a:r>
                  <a:rPr lang="en-US" sz="2400"/>
                  <a:t>(</a:t>
                </a:r>
                <a:r>
                  <a:rPr lang="en-US" sz="2400" i="1"/>
                  <a:t>s</a:t>
                </a:r>
                <a:r>
                  <a:rPr lang="en-US" sz="2400"/>
                  <a:t>), </a:t>
                </a:r>
                <a:r>
                  <a:rPr lang="es-CO" sz="2500"/>
                  <a:t>dado un estado </a:t>
                </a:r>
                <a14:m>
                  <m:oMath xmlns:m="http://schemas.openxmlformats.org/officeDocument/2006/math">
                    <m:r>
                      <a:rPr lang="es-ES" sz="2500" b="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s-CO" sz="2500"/>
                  <a:t> se debe conocer que acciones podría realizar el agente en el dicho estado.</a:t>
                </a:r>
              </a:p>
              <a:p>
                <a:r>
                  <a:rPr lang="es-CO" sz="2500" b="1"/>
                  <a:t>Modelo de transición: </a:t>
                </a:r>
                <a14:m>
                  <m:oMath xmlns:m="http://schemas.openxmlformats.org/officeDocument/2006/math">
                    <m:r>
                      <a:rPr lang="es-ES" sz="2200" b="1" i="1" smtClean="0">
                        <a:latin typeface="Cambria Math" panose="02040503050406030204" pitchFamily="18" charset="0"/>
                      </a:rPr>
                      <m:t>𝒓𝒆𝒔𝒖𝒍𝒕</m:t>
                    </m:r>
                    <m:d>
                      <m:dPr>
                        <m:ctrlPr>
                          <a:rPr lang="es-ES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s-ES" sz="2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2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s-ES" sz="2200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s-CO" sz="2500"/>
                  <a:t>especifica cuál es el estado resultante de aplicar la  acción </a:t>
                </a:r>
                <a14:m>
                  <m:oMath xmlns:m="http://schemas.openxmlformats.org/officeDocument/2006/math">
                    <m:r>
                      <a:rPr lang="es-ES" sz="250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s-CO" sz="2500"/>
                  <a:t> en un estado </a:t>
                </a:r>
                <a14:m>
                  <m:oMath xmlns:m="http://schemas.openxmlformats.org/officeDocument/2006/math">
                    <m:r>
                      <a:rPr lang="es-ES" sz="2500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s-CO" sz="2500" b="1"/>
              </a:p>
              <a:p>
                <a:r>
                  <a:rPr lang="es-CO" sz="2500" b="1"/>
                  <a:t>Función de evaluación: </a:t>
                </a:r>
                <a14:m>
                  <m:oMath xmlns:m="http://schemas.openxmlformats.org/officeDocument/2006/math">
                    <m:r>
                      <a:rPr lang="es-ES" sz="2200" b="1" i="1">
                        <a:latin typeface="Cambria Math" panose="02040503050406030204" pitchFamily="18" charset="0"/>
                      </a:rPr>
                      <m:t>𝑮</m:t>
                    </m:r>
                    <m:r>
                      <a:rPr lang="es-CO" sz="2200" b="1" i="1" smtClean="0">
                        <a:latin typeface="Cambria Math" panose="02040503050406030204" pitchFamily="18" charset="0"/>
                      </a:rPr>
                      <m:t>𝒐𝒂𝒍</m:t>
                    </m:r>
                    <m:r>
                      <a:rPr lang="es-ES" sz="22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2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s-ES" sz="2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CO" sz="2500"/>
                  <a:t>, determina si el estado actual es el estado objetivo</a:t>
                </a:r>
              </a:p>
              <a:p>
                <a:r>
                  <a:rPr lang="es-CO" sz="2500" b="1"/>
                  <a:t>Función de costo: </a:t>
                </a:r>
                <a14:m>
                  <m:oMath xmlns:m="http://schemas.openxmlformats.org/officeDocument/2006/math">
                    <m:r>
                      <a:rPr lang="es-ES" sz="2200" b="1" i="1" smtClean="0">
                        <a:latin typeface="Cambria Math" panose="02040503050406030204" pitchFamily="18" charset="0"/>
                      </a:rPr>
                      <m:t>𝒄</m:t>
                    </m:r>
                    <m:d>
                      <m:dPr>
                        <m:ctrlPr>
                          <a:rPr lang="es-ES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s-ES" sz="2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2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s-ES" sz="2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s-ES" sz="2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2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s-ES" sz="22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ES" sz="2200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s-CO" sz="2500"/>
                  <a:t>función que asigna a cada acción un valor numérico </a:t>
                </a:r>
              </a:p>
              <a:p>
                <a:endParaRPr lang="es-CO" sz="2600"/>
              </a:p>
              <a:p>
                <a:endParaRPr lang="es-CO"/>
              </a:p>
            </p:txBody>
          </p:sp>
        </mc:Choice>
        <mc:Fallback xmlns="">
          <p:sp>
            <p:nvSpPr>
              <p:cNvPr id="9" name="Marcador de contenido 8">
                <a:extLst>
                  <a:ext uri="{FF2B5EF4-FFF2-40B4-BE49-F238E27FC236}">
                    <a16:creationId xmlns:a16="http://schemas.microsoft.com/office/drawing/2014/main" id="{F24053A1-7F6C-3944-A2CD-3D1F46255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66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11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68290-ECAC-F547-9041-15675E29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F4DE8C-C7CA-F543-A203-533EB7259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/>
              <a:t>Revisión sesión anterior</a:t>
            </a:r>
          </a:p>
          <a:p>
            <a:r>
              <a:rPr lang="es-ES_tradnl"/>
              <a:t>Agentes que planean</a:t>
            </a:r>
          </a:p>
          <a:p>
            <a:r>
              <a:rPr lang="es-ES_tradnl"/>
              <a:t>Problemas de búsqueda</a:t>
            </a:r>
          </a:p>
          <a:p>
            <a:r>
              <a:rPr lang="es-ES_tradnl"/>
              <a:t>Representación del espacio de estados</a:t>
            </a:r>
          </a:p>
          <a:p>
            <a:r>
              <a:rPr lang="es-ES_tradnl"/>
              <a:t>Búsqueda no informada</a:t>
            </a:r>
          </a:p>
          <a:p>
            <a:endParaRPr lang="es-ES_tradnl" sz="100"/>
          </a:p>
          <a:p>
            <a:pPr lvl="1"/>
            <a:r>
              <a:rPr lang="es-ES_tradnl" sz="2800"/>
              <a:t>Búsqueda en amplitud (BFS)</a:t>
            </a:r>
          </a:p>
          <a:p>
            <a:pPr lvl="1"/>
            <a:r>
              <a:rPr lang="es-ES_tradnl" sz="2800"/>
              <a:t>Búsqueda en profundidad (DFS)</a:t>
            </a:r>
          </a:p>
          <a:p>
            <a:pPr lvl="1"/>
            <a:r>
              <a:rPr lang="es-ES_tradnl" sz="2800"/>
              <a:t>Búsqueda de costo uniforme (UCS)</a:t>
            </a:r>
            <a:endParaRPr lang="es-ES_tradnl"/>
          </a:p>
          <a:p>
            <a:pPr marL="0" indent="0">
              <a:buNone/>
            </a:pPr>
            <a:endParaRPr lang="es-ES_tradnl"/>
          </a:p>
          <a:p>
            <a:pPr marL="457200" lvl="1" indent="0">
              <a:buNone/>
            </a:pPr>
            <a:endParaRPr lang="es-ES_tradnl"/>
          </a:p>
          <a:p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BCDBA4-625E-754A-B036-EE77B820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F380FF-7991-E74D-9083-4885B905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F4A898-F2A0-A246-9FA0-F8AD6064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69612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7AA3A-6207-E34F-97B4-4C09899A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Formular problemas de búsqueda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9ACE2F-EFA2-6742-B819-EEC952564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5AC224-8E66-784F-9972-8E59964F2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666E20-E22D-1345-B74F-4B4062FA3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21</a:t>
            </a:fld>
            <a:endParaRPr lang="es-ES_trad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2034E1-165E-450B-750A-C6C80220B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74" y="1646238"/>
            <a:ext cx="6851326" cy="409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51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BD5C1-FD95-434E-9D59-BFCA430D6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Problemas de búsqueda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106945-A132-6A4A-B84A-88DD841D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858689-29B0-1241-898B-1DFDED93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B05C03-37B6-9543-B111-8BB1999E8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22</a:t>
            </a:fld>
            <a:endParaRPr lang="es-ES_tradnl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F24053A1-7F6C-3944-A2CD-3D1F46255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CO" sz="2600"/>
          </a:p>
          <a:p>
            <a:endParaRPr lang="es-C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9FDE0103-0627-EF46-A9CC-6DC2A7DC4D6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001001" y="1491048"/>
                <a:ext cx="3886200" cy="53669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_tradnl" sz="2400" b="1"/>
                  <a:t>Estados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𝐶𝑖𝑢𝑑𝑎𝑑𝑒𝑠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𝑒𝑛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𝑒𝑙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𝑚𝑎𝑝𝑎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ES_tradnl" sz="2000"/>
              </a:p>
              <a:p>
                <a:r>
                  <a:rPr lang="es-ES_tradnl" sz="2400" b="1"/>
                  <a:t>Estado inicial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𝐴𝑟𝑎𝑑</m:t>
                    </m:r>
                  </m:oMath>
                </a14:m>
                <a:endParaRPr lang="es-ES_tradnl" sz="2000"/>
              </a:p>
              <a:p>
                <a:r>
                  <a:rPr lang="es-ES_tradnl" sz="2400" b="1"/>
                  <a:t>Acciones:</a:t>
                </a:r>
              </a:p>
              <a:p>
                <a:pPr lvl="1"/>
                <a:r>
                  <a:rPr lang="es-ES_tradnl" sz="2000"/>
                  <a:t>Moverme a las ciudades adyacentes</a:t>
                </a:r>
              </a:p>
              <a:p>
                <a:r>
                  <a:rPr lang="es-ES_tradnl" sz="2400" b="1"/>
                  <a:t>Modelo de transición</a:t>
                </a:r>
              </a:p>
              <a:p>
                <a:pPr lvl="1"/>
                <a:r>
                  <a:rPr lang="es-ES_tradnl" sz="2000"/>
                  <a:t>Alcanzar una ciudad adyacente</a:t>
                </a:r>
              </a:p>
              <a:p>
                <a:r>
                  <a:rPr lang="es-ES_tradnl" sz="2400" b="1"/>
                  <a:t>Función de evaluación: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s-ES_tradnl" sz="2000" dirty="0"/>
                      <m:t>Bucharest</m:t>
                    </m:r>
                  </m:oMath>
                </a14:m>
                <a:r>
                  <a:rPr lang="es-ES_tradnl" sz="2000"/>
                  <a:t>?</a:t>
                </a:r>
              </a:p>
              <a:p>
                <a:r>
                  <a:rPr lang="es-ES_tradnl" sz="2400" b="1"/>
                  <a:t>Función de costo</a:t>
                </a:r>
              </a:p>
              <a:p>
                <a:pPr lvl="1"/>
                <a:r>
                  <a:rPr lang="es-ES_tradnl" sz="2000"/>
                  <a:t>Distancia entre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endParaRPr lang="es-ES_tradnl" sz="1200">
                  <a:solidFill>
                    <a:srgbClr val="CC00CC"/>
                  </a:solidFill>
                </a:endParaRPr>
              </a:p>
              <a:p>
                <a:r>
                  <a:rPr lang="es-ES_tradnl" sz="2400" b="1"/>
                  <a:t>¿Solución?</a:t>
                </a:r>
              </a:p>
              <a:p>
                <a:endParaRPr lang="en-US" sz="2400"/>
              </a:p>
              <a:p>
                <a:endParaRPr lang="en-US" sz="2400"/>
              </a:p>
            </p:txBody>
          </p:sp>
        </mc:Choice>
        <mc:Fallback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9FDE0103-0627-EF46-A9CC-6DC2A7DC4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1" y="1491048"/>
                <a:ext cx="3886200" cy="5366952"/>
              </a:xfrm>
              <a:prstGeom prst="rect">
                <a:avLst/>
              </a:prstGeom>
              <a:blipFill>
                <a:blip r:embed="rId2"/>
                <a:stretch>
                  <a:fillRect l="-1884" t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3F63D7AE-7723-9A4A-9DB6-288B68808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74" y="1646238"/>
            <a:ext cx="6851326" cy="409684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13F4F0A-81E2-654F-A571-96922D6D1641}"/>
              </a:ext>
            </a:extLst>
          </p:cNvPr>
          <p:cNvSpPr txBox="1"/>
          <p:nvPr/>
        </p:nvSpPr>
        <p:spPr>
          <a:xfrm>
            <a:off x="3318641" y="6036408"/>
            <a:ext cx="174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/>
              <a:t>Espacio de estados</a:t>
            </a:r>
          </a:p>
        </p:txBody>
      </p:sp>
    </p:spTree>
    <p:extLst>
      <p:ext uri="{BB962C8B-B14F-4D97-AF65-F5344CB8AC3E}">
        <p14:creationId xmlns:p14="http://schemas.microsoft.com/office/powerpoint/2010/main" val="3301206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BD5C1-FD95-434E-9D59-BFCA430D6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Problemas de búsqueda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106945-A132-6A4A-B84A-88DD841D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858689-29B0-1241-898B-1DFDED93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B05C03-37B6-9543-B111-8BB1999E8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23</a:t>
            </a:fld>
            <a:endParaRPr lang="es-ES_tradnl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F24053A1-7F6C-3944-A2CD-3D1F46255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CO" sz="2600"/>
          </a:p>
          <a:p>
            <a:endParaRPr lang="es-CO"/>
          </a:p>
        </p:txBody>
      </p:sp>
      <p:pic>
        <p:nvPicPr>
          <p:cNvPr id="10" name="Picture 4" descr="vacuum2-environment.eps">
            <a:extLst>
              <a:ext uri="{FF2B5EF4-FFF2-40B4-BE49-F238E27FC236}">
                <a16:creationId xmlns:a16="http://schemas.microsoft.com/office/drawing/2014/main" id="{30BD8A5E-1ECC-A94C-B341-C154BA54A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121" y="1585049"/>
            <a:ext cx="1805757" cy="9166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D6C6AB3A-5B79-5B46-8A8C-51EAC923F319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001001" y="1491048"/>
                <a:ext cx="3886200" cy="53669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_tradnl" sz="2400" b="1"/>
                  <a:t>Estados</a:t>
                </a:r>
              </a:p>
              <a:p>
                <a:pPr lvl="1"/>
                <a:r>
                  <a:rPr lang="es-ES_tradnl" sz="2000"/>
                  <a:t>Combinan la posición del agente y la posición de la suciedad</a:t>
                </a:r>
              </a:p>
              <a:p>
                <a:r>
                  <a:rPr lang="es-ES_tradnl" sz="2400" b="1"/>
                  <a:t>Estado inicial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es-ES_tradnl" sz="2000"/>
              </a:p>
              <a:p>
                <a:r>
                  <a:rPr lang="es-ES_tradnl" sz="2400" b="1"/>
                  <a:t>Acciones:</a:t>
                </a:r>
              </a:p>
              <a:p>
                <a:pPr lvl="1"/>
                <a:r>
                  <a:rPr lang="es-ES_tradnl" sz="2000"/>
                  <a:t>Derecha, Izquierda, Aspirar</a:t>
                </a:r>
              </a:p>
              <a:p>
                <a:r>
                  <a:rPr lang="es-ES_tradnl" sz="2400" b="1"/>
                  <a:t>Modelo de transición</a:t>
                </a:r>
              </a:p>
              <a:p>
                <a:pPr lvl="1"/>
                <a:r>
                  <a:rPr lang="es-ES_tradnl" sz="2000"/>
                  <a:t>Ver imagen</a:t>
                </a:r>
              </a:p>
              <a:p>
                <a:r>
                  <a:rPr lang="es-ES_tradnl" sz="2400" b="1"/>
                  <a:t>Función de evaluación: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_tradnl" sz="2000"/>
                  <a:t>¿Todos los cuadros están limpios?</a:t>
                </a:r>
              </a:p>
              <a:p>
                <a:r>
                  <a:rPr lang="es-ES_tradnl" sz="2400" b="1"/>
                  <a:t>Función de costo</a:t>
                </a:r>
              </a:p>
              <a:p>
                <a:pPr lvl="1"/>
                <a:r>
                  <a:rPr lang="es-ES" sz="2000"/>
                  <a:t>1 por cada movimiento</a:t>
                </a:r>
                <a:endParaRPr lang="es-ES_tradnl" sz="1200">
                  <a:solidFill>
                    <a:srgbClr val="CC00CC"/>
                  </a:solidFill>
                </a:endParaRPr>
              </a:p>
              <a:p>
                <a:r>
                  <a:rPr lang="es-ES_tradnl" sz="2400" b="1"/>
                  <a:t>¿Solución?</a:t>
                </a:r>
              </a:p>
              <a:p>
                <a:endParaRPr lang="en-US" sz="2400"/>
              </a:p>
              <a:p>
                <a:endParaRPr lang="en-US" sz="2400"/>
              </a:p>
            </p:txBody>
          </p:sp>
        </mc:Choice>
        <mc:Fallback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D6C6AB3A-5B79-5B46-8A8C-51EAC923F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1" y="1491048"/>
                <a:ext cx="3886200" cy="5366952"/>
              </a:xfrm>
              <a:prstGeom prst="rect">
                <a:avLst/>
              </a:prstGeom>
              <a:blipFill>
                <a:blip r:embed="rId3"/>
                <a:stretch>
                  <a:fillRect l="-1884" t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>
            <a:extLst>
              <a:ext uri="{FF2B5EF4-FFF2-40B4-BE49-F238E27FC236}">
                <a16:creationId xmlns:a16="http://schemas.microsoft.com/office/drawing/2014/main" id="{FA0CE6E0-E615-B743-B157-8EC9D3F18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81064"/>
            <a:ext cx="6442473" cy="33685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EAC29A6-F84F-0C43-AE4B-0F953B616D5E}"/>
              </a:ext>
            </a:extLst>
          </p:cNvPr>
          <p:cNvSpPr txBox="1"/>
          <p:nvPr/>
        </p:nvSpPr>
        <p:spPr>
          <a:xfrm>
            <a:off x="3349160" y="5902084"/>
            <a:ext cx="174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/>
              <a:t>Espacio de estados</a:t>
            </a:r>
          </a:p>
        </p:txBody>
      </p:sp>
    </p:spTree>
    <p:extLst>
      <p:ext uri="{BB962C8B-B14F-4D97-AF65-F5344CB8AC3E}">
        <p14:creationId xmlns:p14="http://schemas.microsoft.com/office/powerpoint/2010/main" val="3475725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D7542-8B5C-1041-A756-BB2BA367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Problemas de búsqueda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3F8FEA-B676-8540-A295-47C11477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68D722-DBFD-394D-97FF-AF0E7A9EC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A24104-5A2A-964E-8F5A-DDD3E44C4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24</a:t>
            </a:fld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EC837AD4-597C-C74E-BC9A-50BE72C95CB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975219" y="1690688"/>
                <a:ext cx="10182139" cy="4876800"/>
              </a:xfrm>
            </p:spPr>
            <p:txBody>
              <a:bodyPr>
                <a:normAutofit/>
              </a:bodyPr>
              <a:lstStyle/>
              <a:p>
                <a:pPr eaLnBrk="1" hangingPunct="1">
                  <a:lnSpc>
                    <a:spcPct val="80000"/>
                  </a:lnSpc>
                </a:pPr>
                <a:r>
                  <a:rPr lang="es-ES_tradnl" sz="2800"/>
                  <a:t>En el caso de </a:t>
                </a:r>
                <a:r>
                  <a:rPr lang="es-ES_tradnl" sz="2800" err="1"/>
                  <a:t>Pacman</a:t>
                </a:r>
                <a:r>
                  <a:rPr lang="es-ES_tradnl" sz="2800"/>
                  <a:t>:</a:t>
                </a:r>
              </a:p>
              <a:p>
                <a:pPr lvl="1" eaLnBrk="1" hangingPunct="1">
                  <a:lnSpc>
                    <a:spcPct val="80000"/>
                  </a:lnSpc>
                </a:pPr>
                <a:endParaRPr lang="es-ES_tradnl" sz="2400"/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s-ES_tradnl" sz="2400"/>
                  <a:t>Espacio de estados: </a:t>
                </a:r>
                <a:r>
                  <a:rPr lang="es-ES_tradnl" sz="2400" b="1" i="1">
                    <a:latin typeface="Lucida Calligraphy" panose="03010101010101010101" pitchFamily="66" charset="77"/>
                  </a:rPr>
                  <a:t>S</a:t>
                </a:r>
                <a:r>
                  <a:rPr lang="es-ES_tradnl" sz="2400" b="1"/>
                  <a:t> </a:t>
                </a:r>
              </a:p>
              <a:p>
                <a:pPr lvl="1" eaLnBrk="1" hangingPunct="1">
                  <a:lnSpc>
                    <a:spcPct val="80000"/>
                  </a:lnSpc>
                </a:pPr>
                <a:endParaRPr lang="es-ES_tradnl" sz="400" b="1"/>
              </a:p>
              <a:p>
                <a:pPr lvl="1">
                  <a:lnSpc>
                    <a:spcPct val="80000"/>
                  </a:lnSpc>
                </a:pPr>
                <a:r>
                  <a:rPr lang="es-ES_tradnl" sz="2400"/>
                  <a:t>Estado inicial: </a:t>
                </a:r>
                <a:r>
                  <a:rPr lang="es-ES_tradnl" sz="2400" b="1" i="1"/>
                  <a:t>s</a:t>
                </a:r>
                <a:r>
                  <a:rPr lang="es-ES_tradnl" sz="2400" b="1" baseline="-25000"/>
                  <a:t>0</a:t>
                </a:r>
              </a:p>
              <a:p>
                <a:pPr lvl="1">
                  <a:lnSpc>
                    <a:spcPct val="80000"/>
                  </a:lnSpc>
                </a:pPr>
                <a:endParaRPr lang="es-ES_tradnl" sz="400" b="1" baseline="-25000"/>
              </a:p>
              <a:p>
                <a:pPr lvl="1">
                  <a:lnSpc>
                    <a:spcPct val="80000"/>
                  </a:lnSpc>
                </a:pPr>
                <a:r>
                  <a:rPr lang="es-ES_tradnl"/>
                  <a:t>Acciones en cada estado</a:t>
                </a:r>
              </a:p>
              <a:p>
                <a:pPr lvl="1">
                  <a:lnSpc>
                    <a:spcPct val="80000"/>
                  </a:lnSpc>
                </a:pPr>
                <a:endParaRPr lang="es-ES_tradnl" sz="400"/>
              </a:p>
              <a:p>
                <a:pPr lvl="1">
                  <a:lnSpc>
                    <a:spcPct val="80000"/>
                  </a:lnSpc>
                </a:pPr>
                <a:r>
                  <a:rPr lang="es-ES_tradnl" sz="2400"/>
                  <a:t>Modelo de transición</a:t>
                </a:r>
              </a:p>
              <a:p>
                <a:pPr lvl="1">
                  <a:lnSpc>
                    <a:spcPct val="80000"/>
                  </a:lnSpc>
                </a:pPr>
                <a:endParaRPr lang="es-ES_tradnl" sz="400" b="1"/>
              </a:p>
              <a:p>
                <a:pPr lvl="1">
                  <a:lnSpc>
                    <a:spcPct val="80000"/>
                  </a:lnSpc>
                </a:pPr>
                <a:r>
                  <a:rPr lang="es-ES_tradnl" sz="2400"/>
                  <a:t>Función de evaluación </a:t>
                </a:r>
              </a:p>
              <a:p>
                <a:pPr lvl="2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s-E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800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s-ES_tradnl" sz="1800" i="1"/>
                  <a:t> tiene puntos de comida?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s-ES_tradnl" sz="2400"/>
                  <a:t>Función de costo</a:t>
                </a:r>
              </a:p>
              <a:p>
                <a:pPr lvl="2">
                  <a:lnSpc>
                    <a:spcPct val="80000"/>
                  </a:lnSpc>
                </a:pPr>
                <a:r>
                  <a:rPr lang="es-ES_tradnl" sz="2000"/>
                  <a:t>+1 por movimiento; -10 comida; -500 ganar; +500 morir; -200 comer fantasma</a:t>
                </a:r>
              </a:p>
              <a:p>
                <a:pPr marL="0" indent="0" eaLnBrk="1" hangingPunct="1">
                  <a:lnSpc>
                    <a:spcPct val="80000"/>
                  </a:lnSpc>
                  <a:buNone/>
                </a:pPr>
                <a:endParaRPr lang="es-ES_tradnl" sz="2800"/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EC837AD4-597C-C74E-BC9A-50BE72C95C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5219" y="1690688"/>
                <a:ext cx="10182139" cy="4876800"/>
              </a:xfrm>
              <a:blipFill>
                <a:blip r:embed="rId2"/>
                <a:stretch>
                  <a:fillRect l="-1078" t="-2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11">
            <a:extLst>
              <a:ext uri="{FF2B5EF4-FFF2-40B4-BE49-F238E27FC236}">
                <a16:creationId xmlns:a16="http://schemas.microsoft.com/office/drawing/2014/main" id="{07F65862-97FD-4D4E-9A4A-BFD3731B6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96531" y="3568701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8A200135-5420-DF40-8673-31841DBB8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42669" y="3152578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29981C3D-A369-BB47-8618-580CFE49B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42670" y="394933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4">
            <a:extLst>
              <a:ext uri="{FF2B5EF4-FFF2-40B4-BE49-F238E27FC236}">
                <a16:creationId xmlns:a16="http://schemas.microsoft.com/office/drawing/2014/main" id="{8B0DCE10-4F8D-0348-909D-762DB141CB49}"/>
              </a:ext>
            </a:extLst>
          </p:cNvPr>
          <p:cNvGrpSpPr/>
          <p:nvPr/>
        </p:nvGrpSpPr>
        <p:grpSpPr>
          <a:xfrm>
            <a:off x="6956919" y="3367088"/>
            <a:ext cx="846954" cy="902728"/>
            <a:chOff x="8039099" y="3124200"/>
            <a:chExt cx="846954" cy="902728"/>
          </a:xfrm>
        </p:grpSpPr>
        <p:sp>
          <p:nvSpPr>
            <p:cNvPr id="13" name="Line 14">
              <a:extLst>
                <a:ext uri="{FF2B5EF4-FFF2-40B4-BE49-F238E27FC236}">
                  <a16:creationId xmlns:a16="http://schemas.microsoft.com/office/drawing/2014/main" id="{95D8D6E6-A89E-FC4E-85ED-340A2FC8F5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39099" y="3296293"/>
              <a:ext cx="846954" cy="273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2" tIns="45718" rIns="91432" bIns="45718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4" name="Line 15">
              <a:extLst>
                <a:ext uri="{FF2B5EF4-FFF2-40B4-BE49-F238E27FC236}">
                  <a16:creationId xmlns:a16="http://schemas.microsoft.com/office/drawing/2014/main" id="{5E09716D-81FB-DE42-B0BA-74FCE9CFC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47032" y="3569728"/>
              <a:ext cx="830270" cy="273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2" tIns="45718" rIns="91432" bIns="45718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5" name="Text Box 16">
              <a:extLst>
                <a:ext uri="{FF2B5EF4-FFF2-40B4-BE49-F238E27FC236}">
                  <a16:creationId xmlns:a16="http://schemas.microsoft.com/office/drawing/2014/main" id="{094778D4-4FBC-A940-BF7E-F6AB492F7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3400" y="3124200"/>
              <a:ext cx="446082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 pitchFamily="34" charset="0"/>
                </a:rPr>
                <a:t>N</a:t>
              </a:r>
            </a:p>
          </p:txBody>
        </p:sp>
        <p:sp>
          <p:nvSpPr>
            <p:cNvPr id="16" name="Text Box 17">
              <a:extLst>
                <a:ext uri="{FF2B5EF4-FFF2-40B4-BE49-F238E27FC236}">
                  <a16:creationId xmlns:a16="http://schemas.microsoft.com/office/drawing/2014/main" id="{F00F7EB8-DB65-BB40-910D-7C77F6D608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3400" y="3657600"/>
              <a:ext cx="446082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 pitchFamily="34" charset="0"/>
                </a:rPr>
                <a:t>E</a:t>
              </a:r>
            </a:p>
          </p:txBody>
        </p:sp>
      </p:grpSp>
      <p:grpSp>
        <p:nvGrpSpPr>
          <p:cNvPr id="17" name="Group 3">
            <a:extLst>
              <a:ext uri="{FF2B5EF4-FFF2-40B4-BE49-F238E27FC236}">
                <a16:creationId xmlns:a16="http://schemas.microsoft.com/office/drawing/2014/main" id="{1B12E187-C432-F34E-BEDE-71147A05F5DE}"/>
              </a:ext>
            </a:extLst>
          </p:cNvPr>
          <p:cNvGrpSpPr/>
          <p:nvPr/>
        </p:nvGrpSpPr>
        <p:grpSpPr>
          <a:xfrm>
            <a:off x="4926507" y="2300289"/>
            <a:ext cx="5562596" cy="568325"/>
            <a:chOff x="6008687" y="2057401"/>
            <a:chExt cx="5562596" cy="568325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2A8BFC3F-B738-CD49-93AC-9A5FE7440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694485" y="2057401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082BD59C-7336-2845-BB95-3F5071E7DD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047031" y="2061369"/>
              <a:ext cx="552451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7FB0EFE7-E490-6644-A52F-74E3A558F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0123487" y="2061369"/>
              <a:ext cx="544513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B2619C6C-DDB1-8C41-B3A2-C777F2FF1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80283" y="2061369"/>
              <a:ext cx="552451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D1173EC6-376A-184C-AD51-F15DF451B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418631" y="2065338"/>
              <a:ext cx="552451" cy="552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9">
              <a:extLst>
                <a:ext uri="{FF2B5EF4-FFF2-40B4-BE49-F238E27FC236}">
                  <a16:creationId xmlns:a16="http://schemas.microsoft.com/office/drawing/2014/main" id="{AB0A9EFE-D7C6-5D49-8CCC-51BEAC0EE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724895" y="2061369"/>
              <a:ext cx="560387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10">
              <a:extLst>
                <a:ext uri="{FF2B5EF4-FFF2-40B4-BE49-F238E27FC236}">
                  <a16:creationId xmlns:a16="http://schemas.microsoft.com/office/drawing/2014/main" id="{49D50808-6103-E643-A757-A3B5C0CC5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008687" y="2061369"/>
              <a:ext cx="544513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7FD6481F-C6B3-4F45-B0E7-95984F017923}"/>
                </a:ext>
              </a:extLst>
            </p:cNvPr>
            <p:cNvSpPr/>
            <p:nvPr/>
          </p:nvSpPr>
          <p:spPr>
            <a:xfrm>
              <a:off x="10820400" y="2265364"/>
              <a:ext cx="152400" cy="15239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D246F28B-5398-C144-8E35-9BC1F3733A4B}"/>
                </a:ext>
              </a:extLst>
            </p:cNvPr>
            <p:cNvSpPr/>
            <p:nvPr/>
          </p:nvSpPr>
          <p:spPr>
            <a:xfrm>
              <a:off x="11114083" y="2265364"/>
              <a:ext cx="152400" cy="15239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64EEACB9-460D-E441-8FAC-97D568D9543B}"/>
                </a:ext>
              </a:extLst>
            </p:cNvPr>
            <p:cNvSpPr/>
            <p:nvPr/>
          </p:nvSpPr>
          <p:spPr>
            <a:xfrm>
              <a:off x="11418883" y="2265364"/>
              <a:ext cx="152400" cy="15239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6">
            <a:extLst>
              <a:ext uri="{FF2B5EF4-FFF2-40B4-BE49-F238E27FC236}">
                <a16:creationId xmlns:a16="http://schemas.microsoft.com/office/drawing/2014/main" id="{DCF86685-C417-E748-8005-40AFC428A424}"/>
              </a:ext>
            </a:extLst>
          </p:cNvPr>
          <p:cNvGrpSpPr/>
          <p:nvPr/>
        </p:nvGrpSpPr>
        <p:grpSpPr>
          <a:xfrm>
            <a:off x="7281904" y="3369613"/>
            <a:ext cx="395307" cy="886006"/>
            <a:chOff x="8364084" y="3126725"/>
            <a:chExt cx="395307" cy="886006"/>
          </a:xfrm>
        </p:grpSpPr>
        <p:sp>
          <p:nvSpPr>
            <p:cNvPr id="29" name="TextBox 5">
              <a:extLst>
                <a:ext uri="{FF2B5EF4-FFF2-40B4-BE49-F238E27FC236}">
                  <a16:creationId xmlns:a16="http://schemas.microsoft.com/office/drawing/2014/main" id="{35F95509-2E28-E741-929B-BB787706CBDE}"/>
                </a:ext>
              </a:extLst>
            </p:cNvPr>
            <p:cNvSpPr txBox="1"/>
            <p:nvPr/>
          </p:nvSpPr>
          <p:spPr>
            <a:xfrm>
              <a:off x="8364084" y="3643399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-9</a:t>
              </a:r>
            </a:p>
          </p:txBody>
        </p:sp>
        <p:sp>
          <p:nvSpPr>
            <p:cNvPr id="30" name="TextBox 24">
              <a:extLst>
                <a:ext uri="{FF2B5EF4-FFF2-40B4-BE49-F238E27FC236}">
                  <a16:creationId xmlns:a16="http://schemas.microsoft.com/office/drawing/2014/main" id="{93E72CD6-376C-2346-BD74-1587B600B242}"/>
                </a:ext>
              </a:extLst>
            </p:cNvPr>
            <p:cNvSpPr txBox="1"/>
            <p:nvPr/>
          </p:nvSpPr>
          <p:spPr>
            <a:xfrm>
              <a:off x="8369541" y="312672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-9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14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BD5C1-FD95-434E-9D59-BFCA430D6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Problemas de búsqueda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106945-A132-6A4A-B84A-88DD841D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858689-29B0-1241-898B-1DFDED93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B05C03-37B6-9543-B111-8BB1999E8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25</a:t>
            </a:fld>
            <a:endParaRPr lang="es-ES_tradnl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F24053A1-7F6C-3944-A2CD-3D1F46255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CO" sz="2600"/>
          </a:p>
          <a:p>
            <a:endParaRPr lang="es-CO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F5DFE7-0269-1345-BEC6-56D0A849196E}"/>
              </a:ext>
            </a:extLst>
          </p:cNvPr>
          <p:cNvSpPr txBox="1">
            <a:spLocks/>
          </p:cNvSpPr>
          <p:nvPr/>
        </p:nvSpPr>
        <p:spPr>
          <a:xfrm>
            <a:off x="996193" y="1726501"/>
            <a:ext cx="5943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400" b="1"/>
              <a:t>Estados del ambiente</a:t>
            </a:r>
          </a:p>
          <a:p>
            <a:pPr lvl="1"/>
            <a:r>
              <a:rPr lang="es-ES_tradnl" sz="2000"/>
              <a:t>Posiciones para el agente: 120</a:t>
            </a:r>
          </a:p>
          <a:p>
            <a:pPr lvl="1"/>
            <a:r>
              <a:rPr lang="es-ES_tradnl" sz="2000"/>
              <a:t>Puntos de comida: 30</a:t>
            </a:r>
          </a:p>
          <a:p>
            <a:pPr lvl="1"/>
            <a:r>
              <a:rPr lang="es-ES_tradnl" sz="2000"/>
              <a:t>Posiciones de los fantasmas: 12</a:t>
            </a:r>
          </a:p>
          <a:p>
            <a:pPr lvl="1"/>
            <a:r>
              <a:rPr lang="es-ES_tradnl" sz="2000"/>
              <a:t>Dirección del agente: NSEW</a:t>
            </a:r>
            <a:br>
              <a:rPr lang="es-ES_tradnl" sz="2000"/>
            </a:br>
            <a:endParaRPr lang="es-ES_tradnl" sz="2000"/>
          </a:p>
          <a:p>
            <a:r>
              <a:rPr lang="es-ES_tradnl" sz="2400" b="1"/>
              <a:t>Podemos preguntarnos:</a:t>
            </a:r>
          </a:p>
          <a:p>
            <a:pPr lvl="1"/>
            <a:r>
              <a:rPr lang="es-ES_tradnl" sz="2000"/>
              <a:t>¿cuántos estados?</a:t>
            </a:r>
          </a:p>
          <a:p>
            <a:pPr lvl="1">
              <a:buFont typeface="Wingdings" pitchFamily="2" charset="2"/>
              <a:buNone/>
            </a:pPr>
            <a:r>
              <a:rPr lang="es-ES_tradnl" sz="2000"/>
              <a:t>	</a:t>
            </a:r>
          </a:p>
          <a:p>
            <a:pPr lvl="1"/>
            <a:r>
              <a:rPr lang="es-ES_tradnl" sz="2000"/>
              <a:t>¿Estados disponibles para la ruta?</a:t>
            </a:r>
          </a:p>
          <a:p>
            <a:pPr lvl="1">
              <a:buFont typeface="Wingdings" pitchFamily="2" charset="2"/>
              <a:buNone/>
            </a:pPr>
            <a:r>
              <a:rPr lang="es-ES_tradnl" sz="2000"/>
              <a:t>	</a:t>
            </a:r>
          </a:p>
          <a:p>
            <a:pPr lvl="1"/>
            <a:r>
              <a:rPr lang="es-ES_tradnl" sz="2000"/>
              <a:t>Estados para comer todos los puntos de comida</a:t>
            </a:r>
          </a:p>
          <a:p>
            <a:pPr lvl="1">
              <a:buFont typeface="Wingdings" pitchFamily="2" charset="2"/>
              <a:buNone/>
            </a:pPr>
            <a:r>
              <a:rPr lang="es-ES_tradnl" sz="2000"/>
              <a:t>	</a:t>
            </a:r>
          </a:p>
          <a:p>
            <a:pPr lvl="1">
              <a:buFont typeface="Wingdings" pitchFamily="2" charset="2"/>
              <a:buNone/>
            </a:pPr>
            <a:endParaRPr lang="en-US" sz="2000"/>
          </a:p>
        </p:txBody>
      </p:sp>
      <p:pic>
        <p:nvPicPr>
          <p:cNvPr id="11" name="Picture 3" descr="Z:\Shared with PC\boxSearch.png">
            <a:extLst>
              <a:ext uri="{FF2B5EF4-FFF2-40B4-BE49-F238E27FC236}">
                <a16:creationId xmlns:a16="http://schemas.microsoft.com/office/drawing/2014/main" id="{39FDCB69-65AE-3A4A-9D7E-30D61C6AB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2" y="1825625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760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AEBE9-075F-4C4C-8C64-B3AD018C4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Problemas de búsqueda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FF936A-0FF0-AE4F-8F97-BAFE8A869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5B4622-E371-A845-960A-FCA0173B0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235166-F0FB-EC4C-9928-0D6B9A2CD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26</a:t>
            </a:fld>
            <a:endParaRPr lang="es-ES_tradnl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E2F5926-B37F-5146-A14C-35EC5EDD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378" y="1690546"/>
            <a:ext cx="4357244" cy="2219302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10CAEC75-4FA2-5747-A3C5-F19028CA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838" y="3909848"/>
            <a:ext cx="10784686" cy="2112580"/>
          </a:xfrm>
        </p:spPr>
        <p:txBody>
          <a:bodyPr>
            <a:normAutofit fontScale="92500" lnSpcReduction="10000"/>
          </a:bodyPr>
          <a:lstStyle/>
          <a:p>
            <a:r>
              <a:rPr lang="es-CO" sz="2600" b="1"/>
              <a:t>Estados:</a:t>
            </a:r>
            <a:r>
              <a:rPr lang="es-CO" sz="2600"/>
              <a:t> ?</a:t>
            </a:r>
          </a:p>
          <a:p>
            <a:r>
              <a:rPr lang="es-CO" sz="2600" b="1"/>
              <a:t>Acciones:</a:t>
            </a:r>
            <a:r>
              <a:rPr lang="es-CO" sz="2600"/>
              <a:t> ?</a:t>
            </a:r>
          </a:p>
          <a:p>
            <a:r>
              <a:rPr lang="es-CO" sz="2600" b="1"/>
              <a:t>Función de evaluación: </a:t>
            </a:r>
            <a:r>
              <a:rPr lang="es-CO" sz="2600"/>
              <a:t>?</a:t>
            </a:r>
          </a:p>
          <a:p>
            <a:r>
              <a:rPr lang="es-CO" sz="2600" b="1"/>
              <a:t>Función de costo: </a:t>
            </a:r>
            <a:r>
              <a:rPr lang="es-CO" sz="2600"/>
              <a:t>?</a:t>
            </a:r>
          </a:p>
          <a:p>
            <a:r>
              <a:rPr lang="es-CO" sz="2600" b="1"/>
              <a:t>Espacio de estado: </a:t>
            </a:r>
            <a:r>
              <a:rPr lang="es-CO" sz="26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44505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AEBE9-075F-4C4C-8C64-B3AD018C4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Problemas de búsqueda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FF936A-0FF0-AE4F-8F97-BAFE8A869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5B4622-E371-A845-960A-FCA0173B0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235166-F0FB-EC4C-9928-0D6B9A2CD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27</a:t>
            </a:fld>
            <a:endParaRPr lang="es-ES_tradnl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E2F5926-B37F-5146-A14C-35EC5EDD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378" y="1690546"/>
            <a:ext cx="4357244" cy="22193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Marcador de contenido 2">
                <a:extLst>
                  <a:ext uri="{FF2B5EF4-FFF2-40B4-BE49-F238E27FC236}">
                    <a16:creationId xmlns:a16="http://schemas.microsoft.com/office/drawing/2014/main" id="{10CAEC75-4FA2-5747-A3C5-F19028CAC1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3838" y="3909848"/>
                <a:ext cx="10784686" cy="2112580"/>
              </a:xfrm>
            </p:spPr>
            <p:txBody>
              <a:bodyPr>
                <a:noAutofit/>
              </a:bodyPr>
              <a:lstStyle/>
              <a:p>
                <a:r>
                  <a:rPr lang="es-CO" sz="2300" b="1"/>
                  <a:t>Estados:</a:t>
                </a:r>
                <a:r>
                  <a:rPr lang="es-CO" sz="2300"/>
                  <a:t> posición de las fichas en el tablero (cada ficha se identifica por su número)</a:t>
                </a:r>
              </a:p>
              <a:p>
                <a:r>
                  <a:rPr lang="es-CO" sz="2300" b="1"/>
                  <a:t>Acciones:</a:t>
                </a:r>
                <a:r>
                  <a:rPr lang="es-CO" sz="2300"/>
                  <a:t> Mover el espacio vacío</a:t>
                </a:r>
                <a:r>
                  <a:rPr lang="es-CO" sz="2300">
                    <a:sym typeface="Wingdings" pitchFamily="2" charset="2"/>
                  </a:rPr>
                  <a:t> (Arriba, Abajo, Izquierda, Derecha)</a:t>
                </a:r>
                <a:endParaRPr lang="es-CO" sz="2300"/>
              </a:p>
              <a:p>
                <a:r>
                  <a:rPr lang="es-CO" sz="2300" b="1"/>
                  <a:t>Función de evaluación: </a:t>
                </a:r>
                <a:r>
                  <a:rPr lang="es-CO" sz="2300"/>
                  <a:t>¿El estado actual es igual al deseado?</a:t>
                </a:r>
              </a:p>
              <a:p>
                <a:r>
                  <a:rPr lang="es-CO" sz="2300" b="1"/>
                  <a:t>Función de costo:  </a:t>
                </a:r>
                <a:r>
                  <a:rPr lang="es-CO" sz="2300"/>
                  <a:t>1 por movimiento</a:t>
                </a:r>
              </a:p>
              <a:p>
                <a:r>
                  <a:rPr lang="es-CO" sz="2300" b="1"/>
                  <a:t>Espacio de estados: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3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300" b="1" i="1" smtClean="0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s-ES" sz="2300" b="1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s-ES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s-CO" sz="2300"/>
                  <a:t>  alcanzables desde un estado inicial</a:t>
                </a:r>
              </a:p>
            </p:txBody>
          </p:sp>
        </mc:Choice>
        <mc:Fallback>
          <p:sp>
            <p:nvSpPr>
              <p:cNvPr id="13" name="Marcador de contenido 2">
                <a:extLst>
                  <a:ext uri="{FF2B5EF4-FFF2-40B4-BE49-F238E27FC236}">
                    <a16:creationId xmlns:a16="http://schemas.microsoft.com/office/drawing/2014/main" id="{10CAEC75-4FA2-5747-A3C5-F19028CAC1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838" y="3909848"/>
                <a:ext cx="10784686" cy="2112580"/>
              </a:xfrm>
              <a:blipFill>
                <a:blip r:embed="rId3"/>
                <a:stretch>
                  <a:fillRect l="-678" t="-3746" b="-1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558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05DC0-BC27-D845-A72F-017A92923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Problemas de búsqueda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509234-5D54-AC47-9E53-EC9979D8E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73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600"/>
              <a:t>El mundo real es absurdamente complejo. Para formular el problema debemos realizar una abstracción.</a:t>
            </a:r>
          </a:p>
          <a:p>
            <a:pPr marL="0" indent="0">
              <a:buNone/>
            </a:pPr>
            <a:endParaRPr lang="es-CO" sz="500"/>
          </a:p>
          <a:p>
            <a:pPr lvl="1"/>
            <a:r>
              <a:rPr lang="es-CO"/>
              <a:t>Un estado representa una simplificación de un fenómeno real </a:t>
            </a:r>
          </a:p>
          <a:p>
            <a:pPr lvl="1"/>
            <a:r>
              <a:rPr lang="es-CO"/>
              <a:t>Se deben eliminar los detalles innecesarios (tipo de música, color del vehículo,  población de las ciudades, etc.)</a:t>
            </a:r>
          </a:p>
          <a:p>
            <a:pPr lvl="1"/>
            <a:r>
              <a:rPr lang="es-CO"/>
              <a:t>La acciones también deben pasar por un proceso de abstracción.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B5F57D-EBAB-4445-9373-775953EC1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2ACB68-F055-2349-9F6E-EF87C9EB8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1FB0AE-4EAA-1D46-B328-D0C49101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28</a:t>
            </a:fld>
            <a:endParaRPr lang="es-ES_tradnl"/>
          </a:p>
        </p:txBody>
      </p:sp>
      <p:pic>
        <p:nvPicPr>
          <p:cNvPr id="1026" name="Picture 2" descr="Viaje al futuro en data">
            <a:extLst>
              <a:ext uri="{FF2B5EF4-FFF2-40B4-BE49-F238E27FC236}">
                <a16:creationId xmlns:a16="http://schemas.microsoft.com/office/drawing/2014/main" id="{A4436DEE-71DB-8040-B9F2-2BC094DD5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17" b="40961"/>
          <a:stretch/>
        </p:blipFill>
        <p:spPr bwMode="auto">
          <a:xfrm>
            <a:off x="7628912" y="4189441"/>
            <a:ext cx="3557544" cy="187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718BA10-04CF-8B46-BB54-F06BDDA951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6" t="6754" r="57553" b="17612"/>
          <a:stretch/>
        </p:blipFill>
        <p:spPr>
          <a:xfrm>
            <a:off x="7003700" y="1747956"/>
            <a:ext cx="2120203" cy="21510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07CE970-FF9A-634E-A59C-764416566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99" b="23757"/>
          <a:stretch/>
        </p:blipFill>
        <p:spPr>
          <a:xfrm>
            <a:off x="9123903" y="1690688"/>
            <a:ext cx="2649440" cy="21510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FB18DB15-6249-8D42-A69A-8F3CBA74B672}"/>
                  </a:ext>
                </a:extLst>
              </p14:cNvPr>
              <p14:cNvContentPartPr/>
              <p14:nvPr/>
            </p14:nvContentPartPr>
            <p14:xfrm>
              <a:off x="8875440" y="3226117"/>
              <a:ext cx="360" cy="36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FB18DB15-6249-8D42-A69A-8F3CBA74B6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71120" y="3221797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5071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3D2E357-5435-D54D-8E13-C865D75C9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8541" y="2769911"/>
            <a:ext cx="9312504" cy="1478895"/>
          </a:xfrm>
        </p:spPr>
        <p:txBody>
          <a:bodyPr>
            <a:normAutofit fontScale="92500" lnSpcReduction="20000"/>
          </a:bodyPr>
          <a:lstStyle/>
          <a:p>
            <a:r>
              <a:rPr lang="es-ES_tradnl" sz="6000" b="1">
                <a:latin typeface="+mj-lt"/>
                <a:ea typeface="+mj-ea"/>
                <a:cs typeface="+mj-cs"/>
              </a:rPr>
              <a:t>Representación del </a:t>
            </a:r>
          </a:p>
          <a:p>
            <a:r>
              <a:rPr lang="es-ES_tradnl" sz="6000" b="1">
                <a:latin typeface="+mj-lt"/>
                <a:ea typeface="+mj-ea"/>
                <a:cs typeface="+mj-cs"/>
              </a:rPr>
              <a:t>espacio de estados</a:t>
            </a:r>
          </a:p>
          <a:p>
            <a:endParaRPr lang="es-ES_tradnl" sz="4400"/>
          </a:p>
        </p:txBody>
      </p:sp>
    </p:spTree>
    <p:extLst>
      <p:ext uri="{BB962C8B-B14F-4D97-AF65-F5344CB8AC3E}">
        <p14:creationId xmlns:p14="http://schemas.microsoft.com/office/powerpoint/2010/main" val="1685205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17DF8-0D63-3A46-9141-B294E804E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Grafos del espacio de estados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53E302-36D5-EF47-935E-41DB05B3A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609" y="1804605"/>
            <a:ext cx="6634166" cy="4351338"/>
          </a:xfrm>
        </p:spPr>
        <p:txBody>
          <a:bodyPr>
            <a:normAutofit/>
          </a:bodyPr>
          <a:lstStyle/>
          <a:p>
            <a:r>
              <a:rPr lang="es-CO" sz="2600" b="1"/>
              <a:t>Grafo del espacio de estados: </a:t>
            </a:r>
            <a:r>
              <a:rPr lang="es-CO" sz="2600"/>
              <a:t>representación matemática de un problema de búsqueda</a:t>
            </a:r>
          </a:p>
          <a:p>
            <a:pPr lvl="1"/>
            <a:r>
              <a:rPr lang="es-CO" b="1"/>
              <a:t>Nodos</a:t>
            </a:r>
            <a:r>
              <a:rPr lang="es-CO"/>
              <a:t>:  representaciones (abstractas) de la configuración del mundo</a:t>
            </a:r>
          </a:p>
          <a:p>
            <a:pPr lvl="1"/>
            <a:r>
              <a:rPr lang="es-CO" b="1"/>
              <a:t>Arcos:</a:t>
            </a:r>
            <a:r>
              <a:rPr lang="es-CO"/>
              <a:t>  representan transiciones asociadas a las acciones</a:t>
            </a:r>
          </a:p>
          <a:p>
            <a:r>
              <a:rPr lang="es-CO" sz="2400"/>
              <a:t>Cada estado ocurre una sola vez</a:t>
            </a:r>
          </a:p>
          <a:p>
            <a:r>
              <a:rPr lang="es-CO" sz="2400"/>
              <a:t>Generalmente es imposible representarlo en memoria (demasiado grande), sin embargo, es una idea útil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D1064B-BA31-2841-BD62-B3322CC9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F40534-D2C9-4648-A03C-53E38401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460724-4571-514F-82B9-96DC3620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30</a:t>
            </a:fld>
            <a:endParaRPr lang="es-ES_tradnl"/>
          </a:p>
        </p:txBody>
      </p:sp>
      <p:grpSp>
        <p:nvGrpSpPr>
          <p:cNvPr id="84" name="Group 4">
            <a:extLst>
              <a:ext uri="{FF2B5EF4-FFF2-40B4-BE49-F238E27FC236}">
                <a16:creationId xmlns:a16="http://schemas.microsoft.com/office/drawing/2014/main" id="{F6BCA23F-9EE5-1F4B-8C37-B88AA851357E}"/>
              </a:ext>
            </a:extLst>
          </p:cNvPr>
          <p:cNvGrpSpPr>
            <a:grpSpLocks/>
          </p:cNvGrpSpPr>
          <p:nvPr/>
        </p:nvGrpSpPr>
        <p:grpSpPr bwMode="auto">
          <a:xfrm>
            <a:off x="7189076" y="2142330"/>
            <a:ext cx="4419600" cy="2573339"/>
            <a:chOff x="336" y="576"/>
            <a:chExt cx="4848" cy="2784"/>
          </a:xfrm>
        </p:grpSpPr>
        <p:sp>
          <p:nvSpPr>
            <p:cNvPr id="85" name="AutoShape 5">
              <a:extLst>
                <a:ext uri="{FF2B5EF4-FFF2-40B4-BE49-F238E27FC236}">
                  <a16:creationId xmlns:a16="http://schemas.microsoft.com/office/drawing/2014/main" id="{28922CE0-FE5C-EC44-9CC8-C14DD2D1F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/>
                <a:t>S</a:t>
              </a:r>
            </a:p>
          </p:txBody>
        </p:sp>
        <p:sp>
          <p:nvSpPr>
            <p:cNvPr id="86" name="AutoShape 6">
              <a:extLst>
                <a:ext uri="{FF2B5EF4-FFF2-40B4-BE49-F238E27FC236}">
                  <a16:creationId xmlns:a16="http://schemas.microsoft.com/office/drawing/2014/main" id="{BE5935F4-563D-6447-ABC8-34366C0B5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87" name="AutoShape 7">
              <a:extLst>
                <a:ext uri="{FF2B5EF4-FFF2-40B4-BE49-F238E27FC236}">
                  <a16:creationId xmlns:a16="http://schemas.microsoft.com/office/drawing/2014/main" id="{F3AAB2D5-936E-234D-B141-9B479DD15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88" name="AutoShape 8">
              <a:extLst>
                <a:ext uri="{FF2B5EF4-FFF2-40B4-BE49-F238E27FC236}">
                  <a16:creationId xmlns:a16="http://schemas.microsoft.com/office/drawing/2014/main" id="{42123650-7F1B-CB49-91D8-EC1D2D103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89" name="AutoShape 9">
              <a:extLst>
                <a:ext uri="{FF2B5EF4-FFF2-40B4-BE49-F238E27FC236}">
                  <a16:creationId xmlns:a16="http://schemas.microsoft.com/office/drawing/2014/main" id="{5ACF0349-0526-BF40-A856-AAB080BDD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90" name="AutoShape 10">
              <a:extLst>
                <a:ext uri="{FF2B5EF4-FFF2-40B4-BE49-F238E27FC236}">
                  <a16:creationId xmlns:a16="http://schemas.microsoft.com/office/drawing/2014/main" id="{7225C266-4101-3846-BAB6-49C6D453A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91" name="AutoShape 11">
              <a:extLst>
                <a:ext uri="{FF2B5EF4-FFF2-40B4-BE49-F238E27FC236}">
                  <a16:creationId xmlns:a16="http://schemas.microsoft.com/office/drawing/2014/main" id="{C3B85A67-0099-4D4E-B450-D85304016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92" name="AutoShape 12">
              <a:extLst>
                <a:ext uri="{FF2B5EF4-FFF2-40B4-BE49-F238E27FC236}">
                  <a16:creationId xmlns:a16="http://schemas.microsoft.com/office/drawing/2014/main" id="{6F9D7C74-AA4E-4546-A470-736FC935B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93" name="AutoShape 13">
              <a:extLst>
                <a:ext uri="{FF2B5EF4-FFF2-40B4-BE49-F238E27FC236}">
                  <a16:creationId xmlns:a16="http://schemas.microsoft.com/office/drawing/2014/main" id="{E93C17FF-33C1-CB42-B7B0-87BF0C124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94" name="AutoShape 14">
              <a:extLst>
                <a:ext uri="{FF2B5EF4-FFF2-40B4-BE49-F238E27FC236}">
                  <a16:creationId xmlns:a16="http://schemas.microsoft.com/office/drawing/2014/main" id="{2E1473ED-F24B-6947-8FFA-397D0225E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95" name="AutoShape 15">
              <a:extLst>
                <a:ext uri="{FF2B5EF4-FFF2-40B4-BE49-F238E27FC236}">
                  <a16:creationId xmlns:a16="http://schemas.microsoft.com/office/drawing/2014/main" id="{3253D0EA-7563-704B-A34A-86A04B6B4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96" name="AutoShape 16">
              <a:extLst>
                <a:ext uri="{FF2B5EF4-FFF2-40B4-BE49-F238E27FC236}">
                  <a16:creationId xmlns:a16="http://schemas.microsoft.com/office/drawing/2014/main" id="{D61397E8-1634-D540-A35B-C3BCD1F74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97" name="AutoShape 17">
              <a:extLst>
                <a:ext uri="{FF2B5EF4-FFF2-40B4-BE49-F238E27FC236}">
                  <a16:creationId xmlns:a16="http://schemas.microsoft.com/office/drawing/2014/main" id="{100BCC8C-CAB9-1345-B791-F78CE46312CA}"/>
                </a:ext>
              </a:extLst>
            </p:cNvPr>
            <p:cNvCxnSpPr>
              <a:cxnSpLocks noChangeShapeType="1"/>
              <a:stCxn id="85" idx="5"/>
              <a:endCxn id="89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98" name="AutoShape 18">
              <a:extLst>
                <a:ext uri="{FF2B5EF4-FFF2-40B4-BE49-F238E27FC236}">
                  <a16:creationId xmlns:a16="http://schemas.microsoft.com/office/drawing/2014/main" id="{92BE574A-1D35-FC45-940D-90747B05A92A}"/>
                </a:ext>
              </a:extLst>
            </p:cNvPr>
            <p:cNvCxnSpPr>
              <a:cxnSpLocks noChangeShapeType="1"/>
              <a:stCxn id="89" idx="5"/>
              <a:endCxn id="90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99" name="AutoShape 19">
              <a:extLst>
                <a:ext uri="{FF2B5EF4-FFF2-40B4-BE49-F238E27FC236}">
                  <a16:creationId xmlns:a16="http://schemas.microsoft.com/office/drawing/2014/main" id="{6A92133B-DE79-B34D-BD25-CAAD589E044A}"/>
                </a:ext>
              </a:extLst>
            </p:cNvPr>
            <p:cNvCxnSpPr>
              <a:cxnSpLocks noChangeShapeType="1"/>
              <a:stCxn id="93" idx="3"/>
              <a:endCxn id="90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00" name="AutoShape 20">
              <a:extLst>
                <a:ext uri="{FF2B5EF4-FFF2-40B4-BE49-F238E27FC236}">
                  <a16:creationId xmlns:a16="http://schemas.microsoft.com/office/drawing/2014/main" id="{27759925-4D20-1A4D-8FAE-368DC417F1D9}"/>
                </a:ext>
              </a:extLst>
            </p:cNvPr>
            <p:cNvCxnSpPr>
              <a:cxnSpLocks noChangeShapeType="1"/>
              <a:stCxn id="93" idx="2"/>
              <a:endCxn id="89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01" name="AutoShape 21">
              <a:extLst>
                <a:ext uri="{FF2B5EF4-FFF2-40B4-BE49-F238E27FC236}">
                  <a16:creationId xmlns:a16="http://schemas.microsoft.com/office/drawing/2014/main" id="{232B8446-F2FC-0D46-8E84-EE1EE5E1B6E3}"/>
                </a:ext>
              </a:extLst>
            </p:cNvPr>
            <p:cNvCxnSpPr>
              <a:cxnSpLocks noChangeShapeType="1"/>
              <a:stCxn id="92" idx="4"/>
              <a:endCxn id="93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02" name="AutoShape 22">
              <a:extLst>
                <a:ext uri="{FF2B5EF4-FFF2-40B4-BE49-F238E27FC236}">
                  <a16:creationId xmlns:a16="http://schemas.microsoft.com/office/drawing/2014/main" id="{8D95C299-0C20-3643-B86F-73C3100FA69B}"/>
                </a:ext>
              </a:extLst>
            </p:cNvPr>
            <p:cNvCxnSpPr>
              <a:cxnSpLocks noChangeShapeType="1"/>
              <a:stCxn id="92" idx="5"/>
              <a:endCxn id="96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03" name="AutoShape 23">
              <a:extLst>
                <a:ext uri="{FF2B5EF4-FFF2-40B4-BE49-F238E27FC236}">
                  <a16:creationId xmlns:a16="http://schemas.microsoft.com/office/drawing/2014/main" id="{8C07837A-E1D8-2046-8FE8-1F0D4738BFAE}"/>
                </a:ext>
              </a:extLst>
            </p:cNvPr>
            <p:cNvCxnSpPr>
              <a:cxnSpLocks noChangeShapeType="1"/>
              <a:stCxn id="96" idx="0"/>
              <a:endCxn id="95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04" name="AutoShape 24">
              <a:extLst>
                <a:ext uri="{FF2B5EF4-FFF2-40B4-BE49-F238E27FC236}">
                  <a16:creationId xmlns:a16="http://schemas.microsoft.com/office/drawing/2014/main" id="{C6EE90E0-6542-DC45-AA1B-21F951214020}"/>
                </a:ext>
              </a:extLst>
            </p:cNvPr>
            <p:cNvCxnSpPr>
              <a:cxnSpLocks noChangeShapeType="1"/>
              <a:stCxn id="95" idx="0"/>
              <a:endCxn id="86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05" name="AutoShape 25">
              <a:extLst>
                <a:ext uri="{FF2B5EF4-FFF2-40B4-BE49-F238E27FC236}">
                  <a16:creationId xmlns:a16="http://schemas.microsoft.com/office/drawing/2014/main" id="{10D24315-8695-CA4C-A6A7-A95CBB6B452C}"/>
                </a:ext>
              </a:extLst>
            </p:cNvPr>
            <p:cNvCxnSpPr>
              <a:cxnSpLocks noChangeShapeType="1"/>
              <a:stCxn id="85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06" name="AutoShape 26">
              <a:extLst>
                <a:ext uri="{FF2B5EF4-FFF2-40B4-BE49-F238E27FC236}">
                  <a16:creationId xmlns:a16="http://schemas.microsoft.com/office/drawing/2014/main" id="{33894BF0-EE54-3245-98BD-094073A04975}"/>
                </a:ext>
              </a:extLst>
            </p:cNvPr>
            <p:cNvCxnSpPr>
              <a:cxnSpLocks noChangeShapeType="1"/>
              <a:stCxn id="87" idx="1"/>
              <a:endCxn id="88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07" name="AutoShape 27">
              <a:extLst>
                <a:ext uri="{FF2B5EF4-FFF2-40B4-BE49-F238E27FC236}">
                  <a16:creationId xmlns:a16="http://schemas.microsoft.com/office/drawing/2014/main" id="{76E24EE2-4508-9F4E-8694-241EB7301CD6}"/>
                </a:ext>
              </a:extLst>
            </p:cNvPr>
            <p:cNvCxnSpPr>
              <a:cxnSpLocks noChangeShapeType="1"/>
              <a:endCxn id="94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08" name="AutoShape 28">
              <a:extLst>
                <a:ext uri="{FF2B5EF4-FFF2-40B4-BE49-F238E27FC236}">
                  <a16:creationId xmlns:a16="http://schemas.microsoft.com/office/drawing/2014/main" id="{B7040666-870A-1B41-A611-E9CF2E30794C}"/>
                </a:ext>
              </a:extLst>
            </p:cNvPr>
            <p:cNvCxnSpPr>
              <a:cxnSpLocks noChangeShapeType="1"/>
              <a:stCxn id="91" idx="2"/>
              <a:endCxn id="94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09" name="AutoShape 29">
              <a:extLst>
                <a:ext uri="{FF2B5EF4-FFF2-40B4-BE49-F238E27FC236}">
                  <a16:creationId xmlns:a16="http://schemas.microsoft.com/office/drawing/2014/main" id="{DAA7080E-94B1-7E4D-9D87-5F3B108CBE73}"/>
                </a:ext>
              </a:extLst>
            </p:cNvPr>
            <p:cNvCxnSpPr>
              <a:cxnSpLocks noChangeShapeType="1"/>
              <a:stCxn id="87" idx="7"/>
              <a:endCxn id="91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0" name="AutoShape 30">
              <a:extLst>
                <a:ext uri="{FF2B5EF4-FFF2-40B4-BE49-F238E27FC236}">
                  <a16:creationId xmlns:a16="http://schemas.microsoft.com/office/drawing/2014/main" id="{F15204CA-76FE-184F-8B1E-DFF686029D36}"/>
                </a:ext>
              </a:extLst>
            </p:cNvPr>
            <p:cNvCxnSpPr>
              <a:cxnSpLocks noChangeShapeType="1"/>
              <a:stCxn id="87" idx="6"/>
              <a:endCxn id="92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1" name="AutoShape 31">
              <a:extLst>
                <a:ext uri="{FF2B5EF4-FFF2-40B4-BE49-F238E27FC236}">
                  <a16:creationId xmlns:a16="http://schemas.microsoft.com/office/drawing/2014/main" id="{60104930-EFCE-EF4D-9746-EF87081356C1}"/>
                </a:ext>
              </a:extLst>
            </p:cNvPr>
            <p:cNvCxnSpPr>
              <a:cxnSpLocks noChangeShapeType="1"/>
              <a:stCxn id="95" idx="1"/>
              <a:endCxn id="91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12" name="AutoShape 32">
              <a:extLst>
                <a:ext uri="{FF2B5EF4-FFF2-40B4-BE49-F238E27FC236}">
                  <a16:creationId xmlns:a16="http://schemas.microsoft.com/office/drawing/2014/main" id="{8BC311A8-71E6-3243-BEE1-42E04011F4BC}"/>
                </a:ext>
              </a:extLst>
            </p:cNvPr>
            <p:cNvCxnSpPr>
              <a:cxnSpLocks noChangeShapeType="1"/>
              <a:stCxn id="85" idx="6"/>
              <a:endCxn id="92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3365711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3D2E357-5435-D54D-8E13-C865D75C9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2762029"/>
            <a:ext cx="8994565" cy="1217304"/>
          </a:xfrm>
        </p:spPr>
        <p:txBody>
          <a:bodyPr>
            <a:normAutofit/>
          </a:bodyPr>
          <a:lstStyle/>
          <a:p>
            <a:r>
              <a:rPr lang="es-ES_tradnl" sz="6000" b="1">
                <a:latin typeface="+mj-lt"/>
                <a:ea typeface="+mj-ea"/>
                <a:cs typeface="+mj-cs"/>
              </a:rPr>
              <a:t>Revisión de la sesión anterior</a:t>
            </a:r>
          </a:p>
          <a:p>
            <a:endParaRPr lang="es-ES_tradnl" sz="4400"/>
          </a:p>
        </p:txBody>
      </p:sp>
    </p:spTree>
    <p:extLst>
      <p:ext uri="{BB962C8B-B14F-4D97-AF65-F5344CB8AC3E}">
        <p14:creationId xmlns:p14="http://schemas.microsoft.com/office/powerpoint/2010/main" val="14871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AD85E-5DD6-1847-A157-5DC6460F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Grafos del espacio de estados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670564-A2BA-E445-82D6-9C21D48DE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42AF4D-AC25-7F47-9BB8-8E10358FE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D61CB1-3DA5-3948-AE35-59BEA8A0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31</a:t>
            </a:fld>
            <a:endParaRPr lang="es-ES_tradnl"/>
          </a:p>
        </p:txBody>
      </p:sp>
      <p:grpSp>
        <p:nvGrpSpPr>
          <p:cNvPr id="126" name="Group 2">
            <a:extLst>
              <a:ext uri="{FF2B5EF4-FFF2-40B4-BE49-F238E27FC236}">
                <a16:creationId xmlns:a16="http://schemas.microsoft.com/office/drawing/2014/main" id="{B2F426BC-40BE-4497-9831-1EAD7179F31C}"/>
              </a:ext>
            </a:extLst>
          </p:cNvPr>
          <p:cNvGrpSpPr/>
          <p:nvPr/>
        </p:nvGrpSpPr>
        <p:grpSpPr>
          <a:xfrm>
            <a:off x="717749" y="1690688"/>
            <a:ext cx="4640316" cy="4644313"/>
            <a:chOff x="7391400" y="1295400"/>
            <a:chExt cx="4645573" cy="5257800"/>
          </a:xfrm>
        </p:grpSpPr>
        <p:pic>
          <p:nvPicPr>
            <p:cNvPr id="127" name="Picture 11">
              <a:extLst>
                <a:ext uri="{FF2B5EF4-FFF2-40B4-BE49-F238E27FC236}">
                  <a16:creationId xmlns:a16="http://schemas.microsoft.com/office/drawing/2014/main" id="{78C21605-E016-4958-AB1F-3C6BC9379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391400" y="3631172"/>
              <a:ext cx="516608" cy="552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8" name="Picture 12">
              <a:extLst>
                <a:ext uri="{FF2B5EF4-FFF2-40B4-BE49-F238E27FC236}">
                  <a16:creationId xmlns:a16="http://schemas.microsoft.com/office/drawing/2014/main" id="{E5BB70EC-CC4F-4346-BEA8-954AFCC73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585597" y="2950806"/>
              <a:ext cx="509291" cy="544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9" name="Picture 13">
              <a:extLst>
                <a:ext uri="{FF2B5EF4-FFF2-40B4-BE49-F238E27FC236}">
                  <a16:creationId xmlns:a16="http://schemas.microsoft.com/office/drawing/2014/main" id="{80EC577E-CC6A-4135-AE59-BD107D71B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603157" y="4365537"/>
              <a:ext cx="509291" cy="544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0" name="Line 14">
              <a:extLst>
                <a:ext uri="{FF2B5EF4-FFF2-40B4-BE49-F238E27FC236}">
                  <a16:creationId xmlns:a16="http://schemas.microsoft.com/office/drawing/2014/main" id="{6FE09922-FE35-4147-BB78-6FEFC24708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23623" y="3247019"/>
              <a:ext cx="421481" cy="296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31" name="Line 15">
              <a:extLst>
                <a:ext uri="{FF2B5EF4-FFF2-40B4-BE49-F238E27FC236}">
                  <a16:creationId xmlns:a16="http://schemas.microsoft.com/office/drawing/2014/main" id="{B6034A8B-7758-4EF9-AABC-5019504E3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3622" y="4283769"/>
              <a:ext cx="421481" cy="296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pic>
          <p:nvPicPr>
            <p:cNvPr id="132" name="Picture 11">
              <a:extLst>
                <a:ext uri="{FF2B5EF4-FFF2-40B4-BE49-F238E27FC236}">
                  <a16:creationId xmlns:a16="http://schemas.microsoft.com/office/drawing/2014/main" id="{4F26467B-47AE-4E17-8607-385AA418825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6200000" flipV="1">
              <a:off x="9825712" y="2961788"/>
              <a:ext cx="544602" cy="522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" name="Rectangle 42">
              <a:extLst>
                <a:ext uri="{FF2B5EF4-FFF2-40B4-BE49-F238E27FC236}">
                  <a16:creationId xmlns:a16="http://schemas.microsoft.com/office/drawing/2014/main" id="{51E8C38C-EB63-4B8C-861F-CF56FF410490}"/>
                </a:ext>
              </a:extLst>
            </p:cNvPr>
            <p:cNvSpPr/>
            <p:nvPr/>
          </p:nvSpPr>
          <p:spPr>
            <a:xfrm>
              <a:off x="9977188" y="3172965"/>
              <a:ext cx="70247" cy="740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Picture 11">
              <a:extLst>
                <a:ext uri="{FF2B5EF4-FFF2-40B4-BE49-F238E27FC236}">
                  <a16:creationId xmlns:a16="http://schemas.microsoft.com/office/drawing/2014/main" id="{A0A5D754-B33F-4A4D-AD8A-C451393C7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867602" y="4357822"/>
              <a:ext cx="516608" cy="552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5" name="Rectangle 44">
              <a:extLst>
                <a:ext uri="{FF2B5EF4-FFF2-40B4-BE49-F238E27FC236}">
                  <a16:creationId xmlns:a16="http://schemas.microsoft.com/office/drawing/2014/main" id="{43D89729-8178-48A3-8821-8E750A9F8715}"/>
                </a:ext>
              </a:extLst>
            </p:cNvPr>
            <p:cNvSpPr/>
            <p:nvPr/>
          </p:nvSpPr>
          <p:spPr>
            <a:xfrm>
              <a:off x="10078343" y="4687977"/>
              <a:ext cx="70247" cy="740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6" name="Picture 12">
              <a:extLst>
                <a:ext uri="{FF2B5EF4-FFF2-40B4-BE49-F238E27FC236}">
                  <a16:creationId xmlns:a16="http://schemas.microsoft.com/office/drawing/2014/main" id="{5768E388-07FE-412F-8BD9-140574AD3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044238" y="3691340"/>
              <a:ext cx="509291" cy="544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7" name="Rectangle 46">
              <a:extLst>
                <a:ext uri="{FF2B5EF4-FFF2-40B4-BE49-F238E27FC236}">
                  <a16:creationId xmlns:a16="http://schemas.microsoft.com/office/drawing/2014/main" id="{B6AFAA11-EF81-45A3-A2D1-A020C24C81C5}"/>
                </a:ext>
              </a:extLst>
            </p:cNvPr>
            <p:cNvSpPr/>
            <p:nvPr/>
          </p:nvSpPr>
          <p:spPr>
            <a:xfrm>
              <a:off x="11272541" y="4013781"/>
              <a:ext cx="70247" cy="740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Line 14">
              <a:extLst>
                <a:ext uri="{FF2B5EF4-FFF2-40B4-BE49-F238E27FC236}">
                  <a16:creationId xmlns:a16="http://schemas.microsoft.com/office/drawing/2014/main" id="{3D91E8C4-D226-4B39-B252-5EBF9104FC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7820" y="3247019"/>
              <a:ext cx="4917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39" name="Line 14">
              <a:extLst>
                <a:ext uri="{FF2B5EF4-FFF2-40B4-BE49-F238E27FC236}">
                  <a16:creationId xmlns:a16="http://schemas.microsoft.com/office/drawing/2014/main" id="{28CEA940-FDEC-4E5A-9254-18A68E18E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7819" y="4654036"/>
              <a:ext cx="4917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40" name="Line 14">
              <a:extLst>
                <a:ext uri="{FF2B5EF4-FFF2-40B4-BE49-F238E27FC236}">
                  <a16:creationId xmlns:a16="http://schemas.microsoft.com/office/drawing/2014/main" id="{F26886AB-8DE5-4F3A-98BF-14F4EBDE48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52509" y="4283769"/>
              <a:ext cx="421481" cy="3702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41" name="Line 14">
              <a:extLst>
                <a:ext uri="{FF2B5EF4-FFF2-40B4-BE49-F238E27FC236}">
                  <a16:creationId xmlns:a16="http://schemas.microsoft.com/office/drawing/2014/main" id="{A627DA3E-64F8-481D-8AC5-55D7C18C5E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2263" y="3321073"/>
              <a:ext cx="421481" cy="3702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42" name="Line 14">
              <a:extLst>
                <a:ext uri="{FF2B5EF4-FFF2-40B4-BE49-F238E27FC236}">
                  <a16:creationId xmlns:a16="http://schemas.microsoft.com/office/drawing/2014/main" id="{D6491C52-68D0-4C43-95B8-DD77D0F22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66584" y="2358377"/>
              <a:ext cx="0" cy="444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pic>
          <p:nvPicPr>
            <p:cNvPr id="143" name="Picture 12">
              <a:extLst>
                <a:ext uri="{FF2B5EF4-FFF2-40B4-BE49-F238E27FC236}">
                  <a16:creationId xmlns:a16="http://schemas.microsoft.com/office/drawing/2014/main" id="{F38787F1-6A46-4F62-AA70-FBA4327D9C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779794" y="1739722"/>
              <a:ext cx="509291" cy="544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4" name="Rectangle 55">
              <a:extLst>
                <a:ext uri="{FF2B5EF4-FFF2-40B4-BE49-F238E27FC236}">
                  <a16:creationId xmlns:a16="http://schemas.microsoft.com/office/drawing/2014/main" id="{76F9AD8B-72F2-47AB-96DF-A2A611C5B01A}"/>
                </a:ext>
              </a:extLst>
            </p:cNvPr>
            <p:cNvSpPr/>
            <p:nvPr/>
          </p:nvSpPr>
          <p:spPr>
            <a:xfrm>
              <a:off x="9867604" y="1887829"/>
              <a:ext cx="140494" cy="740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1">
              <a:extLst>
                <a:ext uri="{FF2B5EF4-FFF2-40B4-BE49-F238E27FC236}">
                  <a16:creationId xmlns:a16="http://schemas.microsoft.com/office/drawing/2014/main" id="{039E4203-8A15-4766-B38A-4CAA4BE9907C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6200000" flipV="1">
              <a:off x="11033255" y="1750704"/>
              <a:ext cx="544602" cy="522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6" name="Rectangle 59">
              <a:extLst>
                <a:ext uri="{FF2B5EF4-FFF2-40B4-BE49-F238E27FC236}">
                  <a16:creationId xmlns:a16="http://schemas.microsoft.com/office/drawing/2014/main" id="{9E7810A9-6B6E-4141-A11C-EFF738549C42}"/>
                </a:ext>
              </a:extLst>
            </p:cNvPr>
            <p:cNvSpPr/>
            <p:nvPr/>
          </p:nvSpPr>
          <p:spPr>
            <a:xfrm>
              <a:off x="11145393" y="1840002"/>
              <a:ext cx="70247" cy="1959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1">
              <a:extLst>
                <a:ext uri="{FF2B5EF4-FFF2-40B4-BE49-F238E27FC236}">
                  <a16:creationId xmlns:a16="http://schemas.microsoft.com/office/drawing/2014/main" id="{3DAB0000-C865-42B1-9C33-174AEE4E31D2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5400000">
              <a:off x="8575880" y="1751969"/>
              <a:ext cx="542071" cy="522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8" name="Rectangle 62">
              <a:extLst>
                <a:ext uri="{FF2B5EF4-FFF2-40B4-BE49-F238E27FC236}">
                  <a16:creationId xmlns:a16="http://schemas.microsoft.com/office/drawing/2014/main" id="{40E9777D-C864-4840-835D-C7C4716E833D}"/>
                </a:ext>
              </a:extLst>
            </p:cNvPr>
            <p:cNvSpPr/>
            <p:nvPr/>
          </p:nvSpPr>
          <p:spPr>
            <a:xfrm flipV="1">
              <a:off x="8686753" y="1989486"/>
              <a:ext cx="70247" cy="1950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Line 14">
              <a:extLst>
                <a:ext uri="{FF2B5EF4-FFF2-40B4-BE49-F238E27FC236}">
                  <a16:creationId xmlns:a16="http://schemas.microsoft.com/office/drawing/2014/main" id="{A19EAD7D-00ED-47B0-884F-A6034856EE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88066" y="1914056"/>
              <a:ext cx="3512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50" name="Line 14">
              <a:extLst>
                <a:ext uri="{FF2B5EF4-FFF2-40B4-BE49-F238E27FC236}">
                  <a16:creationId xmlns:a16="http://schemas.microsoft.com/office/drawing/2014/main" id="{89996B0A-7A94-45AE-8E81-22560AA3E9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288066" y="2136216"/>
              <a:ext cx="3512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51" name="Line 14">
              <a:extLst>
                <a:ext uri="{FF2B5EF4-FFF2-40B4-BE49-F238E27FC236}">
                  <a16:creationId xmlns:a16="http://schemas.microsoft.com/office/drawing/2014/main" id="{924EF0B2-39CF-4574-9BA8-5EC996602E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82262" y="1914056"/>
              <a:ext cx="3512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52" name="Line 14">
              <a:extLst>
                <a:ext uri="{FF2B5EF4-FFF2-40B4-BE49-F238E27FC236}">
                  <a16:creationId xmlns:a16="http://schemas.microsoft.com/office/drawing/2014/main" id="{59321393-1CD4-49D3-9C8E-273BAA8A54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482262" y="2136216"/>
              <a:ext cx="3512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pic>
          <p:nvPicPr>
            <p:cNvPr id="153" name="Picture 12">
              <a:extLst>
                <a:ext uri="{FF2B5EF4-FFF2-40B4-BE49-F238E27FC236}">
                  <a16:creationId xmlns:a16="http://schemas.microsoft.com/office/drawing/2014/main" id="{78F8B3C4-2743-47D3-BD47-B09C68DE1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6200000" flipV="1">
              <a:off x="9805334" y="5630668"/>
              <a:ext cx="536889" cy="514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4" name="Rectangle 83">
              <a:extLst>
                <a:ext uri="{FF2B5EF4-FFF2-40B4-BE49-F238E27FC236}">
                  <a16:creationId xmlns:a16="http://schemas.microsoft.com/office/drawing/2014/main" id="{DB429A6D-62A5-4C13-B3E2-AFB0AFFA8C91}"/>
                </a:ext>
              </a:extLst>
            </p:cNvPr>
            <p:cNvSpPr/>
            <p:nvPr/>
          </p:nvSpPr>
          <p:spPr>
            <a:xfrm flipV="1">
              <a:off x="10131029" y="5912946"/>
              <a:ext cx="140494" cy="1477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5" name="Picture 11">
              <a:extLst>
                <a:ext uri="{FF2B5EF4-FFF2-40B4-BE49-F238E27FC236}">
                  <a16:creationId xmlns:a16="http://schemas.microsoft.com/office/drawing/2014/main" id="{6DFFAA1F-4206-4D48-9393-E189DE689EC0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087791" y="5612289"/>
              <a:ext cx="514207" cy="550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6" name="Rectangle 81">
              <a:extLst>
                <a:ext uri="{FF2B5EF4-FFF2-40B4-BE49-F238E27FC236}">
                  <a16:creationId xmlns:a16="http://schemas.microsoft.com/office/drawing/2014/main" id="{D50B31F9-BB16-42D9-9D79-836CEBA9A60A}"/>
                </a:ext>
              </a:extLst>
            </p:cNvPr>
            <p:cNvSpPr/>
            <p:nvPr/>
          </p:nvSpPr>
          <p:spPr>
            <a:xfrm flipV="1">
              <a:off x="11325225" y="5912944"/>
              <a:ext cx="140493" cy="1460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7" name="Picture 11">
              <a:extLst>
                <a:ext uri="{FF2B5EF4-FFF2-40B4-BE49-F238E27FC236}">
                  <a16:creationId xmlns:a16="http://schemas.microsoft.com/office/drawing/2014/main" id="{6FF208B8-D49E-4749-9F7C-E6861F013EC7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0800000" flipV="1">
              <a:off x="8630345" y="5611031"/>
              <a:ext cx="511818" cy="550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8" name="Rectangle 79">
              <a:extLst>
                <a:ext uri="{FF2B5EF4-FFF2-40B4-BE49-F238E27FC236}">
                  <a16:creationId xmlns:a16="http://schemas.microsoft.com/office/drawing/2014/main" id="{54125BAE-13A9-474E-AD1E-52A4DF476750}"/>
                </a:ext>
              </a:extLst>
            </p:cNvPr>
            <p:cNvSpPr/>
            <p:nvPr/>
          </p:nvSpPr>
          <p:spPr>
            <a:xfrm>
              <a:off x="8726091" y="5912948"/>
              <a:ext cx="210741" cy="1481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Line 14">
              <a:extLst>
                <a:ext uri="{FF2B5EF4-FFF2-40B4-BE49-F238E27FC236}">
                  <a16:creationId xmlns:a16="http://schemas.microsoft.com/office/drawing/2014/main" id="{2A06B281-68F6-487B-9D81-07E93219F7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27404" y="5985280"/>
              <a:ext cx="3512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60" name="Line 14">
              <a:extLst>
                <a:ext uri="{FF2B5EF4-FFF2-40B4-BE49-F238E27FC236}">
                  <a16:creationId xmlns:a16="http://schemas.microsoft.com/office/drawing/2014/main" id="{523D2670-B72D-4A10-8107-CD766288F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27404" y="5764152"/>
              <a:ext cx="3512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61" name="Line 14">
              <a:extLst>
                <a:ext uri="{FF2B5EF4-FFF2-40B4-BE49-F238E27FC236}">
                  <a16:creationId xmlns:a16="http://schemas.microsoft.com/office/drawing/2014/main" id="{5703189C-825E-472A-8612-4E6C9C096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21601" y="5985280"/>
              <a:ext cx="3512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62" name="Line 14">
              <a:extLst>
                <a:ext uri="{FF2B5EF4-FFF2-40B4-BE49-F238E27FC236}">
                  <a16:creationId xmlns:a16="http://schemas.microsoft.com/office/drawing/2014/main" id="{DA2430C0-E6A7-47D0-8DBB-B63466D5E9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21601" y="5764152"/>
              <a:ext cx="3512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63" name="Line 14">
              <a:extLst>
                <a:ext uri="{FF2B5EF4-FFF2-40B4-BE49-F238E27FC236}">
                  <a16:creationId xmlns:a16="http://schemas.microsoft.com/office/drawing/2014/main" id="{E1C2D8CC-815C-4A9E-B98F-DB8BF9BEEF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66584" y="5024304"/>
              <a:ext cx="0" cy="444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64" name="Line 14">
              <a:extLst>
                <a:ext uri="{FF2B5EF4-FFF2-40B4-BE49-F238E27FC236}">
                  <a16:creationId xmlns:a16="http://schemas.microsoft.com/office/drawing/2014/main" id="{A7024E37-E0AA-4F9E-8AA6-F0326C086D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25225" y="5098357"/>
              <a:ext cx="280988" cy="3702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65" name="Line 14">
              <a:extLst>
                <a:ext uri="{FF2B5EF4-FFF2-40B4-BE49-F238E27FC236}">
                  <a16:creationId xmlns:a16="http://schemas.microsoft.com/office/drawing/2014/main" id="{F4AD2B9F-E78B-48E0-BFF2-49E83EF66B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60781" y="6256986"/>
              <a:ext cx="0" cy="296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66" name="Line 14">
              <a:extLst>
                <a:ext uri="{FF2B5EF4-FFF2-40B4-BE49-F238E27FC236}">
                  <a16:creationId xmlns:a16="http://schemas.microsoft.com/office/drawing/2014/main" id="{D2663EEE-6717-410E-8E74-4CC1D37FF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60781" y="1295400"/>
              <a:ext cx="0" cy="296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67" name="Line 14">
              <a:extLst>
                <a:ext uri="{FF2B5EF4-FFF2-40B4-BE49-F238E27FC236}">
                  <a16:creationId xmlns:a16="http://schemas.microsoft.com/office/drawing/2014/main" id="{F389AEC8-CC8D-409A-86B6-1693B32256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66584" y="1295400"/>
              <a:ext cx="0" cy="296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68" name="Line 14">
              <a:extLst>
                <a:ext uri="{FF2B5EF4-FFF2-40B4-BE49-F238E27FC236}">
                  <a16:creationId xmlns:a16="http://schemas.microsoft.com/office/drawing/2014/main" id="{694AD839-C848-40E0-8F68-9ADED8E71D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25225" y="1295400"/>
              <a:ext cx="0" cy="296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69" name="Line 14">
              <a:extLst>
                <a:ext uri="{FF2B5EF4-FFF2-40B4-BE49-F238E27FC236}">
                  <a16:creationId xmlns:a16="http://schemas.microsoft.com/office/drawing/2014/main" id="{112A8540-BA9D-494E-958F-05A2AEB797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66584" y="6256986"/>
              <a:ext cx="0" cy="296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70" name="Line 14">
              <a:extLst>
                <a:ext uri="{FF2B5EF4-FFF2-40B4-BE49-F238E27FC236}">
                  <a16:creationId xmlns:a16="http://schemas.microsoft.com/office/drawing/2014/main" id="{35C99886-9D94-4532-99F4-C61549EC4F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25225" y="6256986"/>
              <a:ext cx="0" cy="296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71" name="Line 14">
              <a:extLst>
                <a:ext uri="{FF2B5EF4-FFF2-40B4-BE49-F238E27FC236}">
                  <a16:creationId xmlns:a16="http://schemas.microsoft.com/office/drawing/2014/main" id="{CDC1C234-BBDF-4E07-9E93-335A2E19C6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76459" y="3294845"/>
              <a:ext cx="210741" cy="3702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72" name="Line 14">
              <a:extLst>
                <a:ext uri="{FF2B5EF4-FFF2-40B4-BE49-F238E27FC236}">
                  <a16:creationId xmlns:a16="http://schemas.microsoft.com/office/drawing/2014/main" id="{B1AF9137-F403-495B-8392-2E23D1360B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76459" y="4257541"/>
              <a:ext cx="210741" cy="3702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73" name="Line 14">
              <a:extLst>
                <a:ext uri="{FF2B5EF4-FFF2-40B4-BE49-F238E27FC236}">
                  <a16:creationId xmlns:a16="http://schemas.microsoft.com/office/drawing/2014/main" id="{39D18415-FDE7-4445-B557-7E54C9AE9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82263" y="2776470"/>
              <a:ext cx="210741" cy="3702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74" name="Line 14">
              <a:extLst>
                <a:ext uri="{FF2B5EF4-FFF2-40B4-BE49-F238E27FC236}">
                  <a16:creationId xmlns:a16="http://schemas.microsoft.com/office/drawing/2014/main" id="{52B432B0-7765-4ECE-ADDC-DC6D8110D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52509" y="4849969"/>
              <a:ext cx="210741" cy="3702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75" name="Line 14">
              <a:extLst>
                <a:ext uri="{FF2B5EF4-FFF2-40B4-BE49-F238E27FC236}">
                  <a16:creationId xmlns:a16="http://schemas.microsoft.com/office/drawing/2014/main" id="{216812C2-6DBC-4608-8D20-83A61381C6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64116" y="4998076"/>
              <a:ext cx="351234" cy="296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76" name="Line 14">
              <a:extLst>
                <a:ext uri="{FF2B5EF4-FFF2-40B4-BE49-F238E27FC236}">
                  <a16:creationId xmlns:a16="http://schemas.microsoft.com/office/drawing/2014/main" id="{A0074B68-3A26-4F42-8EAA-E5C3368405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953375" y="2702417"/>
              <a:ext cx="491728" cy="296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77" name="TextBox 100">
              <a:extLst>
                <a:ext uri="{FF2B5EF4-FFF2-40B4-BE49-F238E27FC236}">
                  <a16:creationId xmlns:a16="http://schemas.microsoft.com/office/drawing/2014/main" id="{64EF2CEE-8CF4-4EE2-BD30-0CF93E78BC1D}"/>
                </a:ext>
              </a:extLst>
            </p:cNvPr>
            <p:cNvSpPr txBox="1"/>
            <p:nvPr/>
          </p:nvSpPr>
          <p:spPr>
            <a:xfrm>
              <a:off x="9288601" y="1613550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S</a:t>
              </a:r>
            </a:p>
          </p:txBody>
        </p:sp>
        <p:sp>
          <p:nvSpPr>
            <p:cNvPr id="178" name="TextBox 101">
              <a:extLst>
                <a:ext uri="{FF2B5EF4-FFF2-40B4-BE49-F238E27FC236}">
                  <a16:creationId xmlns:a16="http://schemas.microsoft.com/office/drawing/2014/main" id="{C73F251E-2C32-46F5-94BF-342FD269C169}"/>
                </a:ext>
              </a:extLst>
            </p:cNvPr>
            <p:cNvSpPr txBox="1"/>
            <p:nvPr/>
          </p:nvSpPr>
          <p:spPr>
            <a:xfrm>
              <a:off x="8582253" y="1324263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E</a:t>
              </a:r>
            </a:p>
          </p:txBody>
        </p:sp>
        <p:sp>
          <p:nvSpPr>
            <p:cNvPr id="179" name="TextBox 103">
              <a:extLst>
                <a:ext uri="{FF2B5EF4-FFF2-40B4-BE49-F238E27FC236}">
                  <a16:creationId xmlns:a16="http://schemas.microsoft.com/office/drawing/2014/main" id="{DC4F5468-D11B-41D2-8E32-DA91CF7E9D81}"/>
                </a:ext>
              </a:extLst>
            </p:cNvPr>
            <p:cNvSpPr txBox="1"/>
            <p:nvPr/>
          </p:nvSpPr>
          <p:spPr>
            <a:xfrm>
              <a:off x="9294196" y="2081509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N</a:t>
              </a:r>
            </a:p>
          </p:txBody>
        </p:sp>
        <p:sp>
          <p:nvSpPr>
            <p:cNvPr id="180" name="TextBox 107">
              <a:extLst>
                <a:ext uri="{FF2B5EF4-FFF2-40B4-BE49-F238E27FC236}">
                  <a16:creationId xmlns:a16="http://schemas.microsoft.com/office/drawing/2014/main" id="{410F9C36-1B8B-49EE-8982-1F3666A88932}"/>
                </a:ext>
              </a:extLst>
            </p:cNvPr>
            <p:cNvSpPr txBox="1"/>
            <p:nvPr/>
          </p:nvSpPr>
          <p:spPr>
            <a:xfrm>
              <a:off x="8585597" y="2426729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N</a:t>
              </a:r>
            </a:p>
          </p:txBody>
        </p:sp>
        <p:sp>
          <p:nvSpPr>
            <p:cNvPr id="181" name="TextBox 127">
              <a:extLst>
                <a:ext uri="{FF2B5EF4-FFF2-40B4-BE49-F238E27FC236}">
                  <a16:creationId xmlns:a16="http://schemas.microsoft.com/office/drawing/2014/main" id="{FCF0801D-B1C1-4FFF-B885-913D26F261EE}"/>
                </a:ext>
              </a:extLst>
            </p:cNvPr>
            <p:cNvSpPr txBox="1"/>
            <p:nvPr/>
          </p:nvSpPr>
          <p:spPr>
            <a:xfrm>
              <a:off x="8123884" y="4806446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N</a:t>
              </a:r>
            </a:p>
          </p:txBody>
        </p:sp>
        <p:sp>
          <p:nvSpPr>
            <p:cNvPr id="182" name="TextBox 131">
              <a:extLst>
                <a:ext uri="{FF2B5EF4-FFF2-40B4-BE49-F238E27FC236}">
                  <a16:creationId xmlns:a16="http://schemas.microsoft.com/office/drawing/2014/main" id="{F10E1096-2D01-459B-8B39-C30F7549529D}"/>
                </a:ext>
              </a:extLst>
            </p:cNvPr>
            <p:cNvSpPr txBox="1"/>
            <p:nvPr/>
          </p:nvSpPr>
          <p:spPr>
            <a:xfrm>
              <a:off x="10521601" y="4175099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N</a:t>
              </a:r>
            </a:p>
          </p:txBody>
        </p:sp>
        <p:sp>
          <p:nvSpPr>
            <p:cNvPr id="183" name="TextBox 133">
              <a:extLst>
                <a:ext uri="{FF2B5EF4-FFF2-40B4-BE49-F238E27FC236}">
                  <a16:creationId xmlns:a16="http://schemas.microsoft.com/office/drawing/2014/main" id="{1F70D2B8-5ED5-474F-9854-9E8964B7E426}"/>
                </a:ext>
              </a:extLst>
            </p:cNvPr>
            <p:cNvSpPr txBox="1"/>
            <p:nvPr/>
          </p:nvSpPr>
          <p:spPr>
            <a:xfrm>
              <a:off x="10587633" y="4734780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E</a:t>
              </a:r>
            </a:p>
          </p:txBody>
        </p:sp>
        <p:sp>
          <p:nvSpPr>
            <p:cNvPr id="184" name="TextBox 135">
              <a:extLst>
                <a:ext uri="{FF2B5EF4-FFF2-40B4-BE49-F238E27FC236}">
                  <a16:creationId xmlns:a16="http://schemas.microsoft.com/office/drawing/2014/main" id="{F0DF6997-F130-463F-AAAD-14A69440E258}"/>
                </a:ext>
              </a:extLst>
            </p:cNvPr>
            <p:cNvSpPr txBox="1"/>
            <p:nvPr/>
          </p:nvSpPr>
          <p:spPr>
            <a:xfrm>
              <a:off x="10640658" y="3242846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N</a:t>
              </a:r>
            </a:p>
          </p:txBody>
        </p:sp>
        <p:sp>
          <p:nvSpPr>
            <p:cNvPr id="185" name="TextBox 136">
              <a:extLst>
                <a:ext uri="{FF2B5EF4-FFF2-40B4-BE49-F238E27FC236}">
                  <a16:creationId xmlns:a16="http://schemas.microsoft.com/office/drawing/2014/main" id="{79C7BB39-A19B-42DB-848F-F86113988845}"/>
                </a:ext>
              </a:extLst>
            </p:cNvPr>
            <p:cNvSpPr txBox="1"/>
            <p:nvPr/>
          </p:nvSpPr>
          <p:spPr>
            <a:xfrm>
              <a:off x="11716051" y="4175099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S</a:t>
              </a:r>
            </a:p>
          </p:txBody>
        </p:sp>
        <p:sp>
          <p:nvSpPr>
            <p:cNvPr id="186" name="TextBox 137">
              <a:extLst>
                <a:ext uri="{FF2B5EF4-FFF2-40B4-BE49-F238E27FC236}">
                  <a16:creationId xmlns:a16="http://schemas.microsoft.com/office/drawing/2014/main" id="{D882DF04-9133-4B4A-B17E-BE849C5EDAF5}"/>
                </a:ext>
              </a:extLst>
            </p:cNvPr>
            <p:cNvSpPr txBox="1"/>
            <p:nvPr/>
          </p:nvSpPr>
          <p:spPr>
            <a:xfrm>
              <a:off x="10365949" y="2667407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E</a:t>
              </a:r>
            </a:p>
          </p:txBody>
        </p:sp>
        <p:sp>
          <p:nvSpPr>
            <p:cNvPr id="187" name="TextBox 138">
              <a:extLst>
                <a:ext uri="{FF2B5EF4-FFF2-40B4-BE49-F238E27FC236}">
                  <a16:creationId xmlns:a16="http://schemas.microsoft.com/office/drawing/2014/main" id="{F500A8D8-7FDC-4595-80C7-1759CFBCCF2B}"/>
                </a:ext>
              </a:extLst>
            </p:cNvPr>
            <p:cNvSpPr txBox="1"/>
            <p:nvPr/>
          </p:nvSpPr>
          <p:spPr>
            <a:xfrm>
              <a:off x="7708392" y="2737756"/>
              <a:ext cx="378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W</a:t>
              </a:r>
            </a:p>
          </p:txBody>
        </p:sp>
        <p:sp>
          <p:nvSpPr>
            <p:cNvPr id="188" name="TextBox 139">
              <a:extLst>
                <a:ext uri="{FF2B5EF4-FFF2-40B4-BE49-F238E27FC236}">
                  <a16:creationId xmlns:a16="http://schemas.microsoft.com/office/drawing/2014/main" id="{22BB4B49-155E-470F-B0CD-6FA9539AFBB2}"/>
                </a:ext>
              </a:extLst>
            </p:cNvPr>
            <p:cNvSpPr txBox="1"/>
            <p:nvPr/>
          </p:nvSpPr>
          <p:spPr>
            <a:xfrm>
              <a:off x="7870515" y="3195038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N</a:t>
              </a:r>
            </a:p>
          </p:txBody>
        </p:sp>
        <p:sp>
          <p:nvSpPr>
            <p:cNvPr id="189" name="TextBox 140">
              <a:extLst>
                <a:ext uri="{FF2B5EF4-FFF2-40B4-BE49-F238E27FC236}">
                  <a16:creationId xmlns:a16="http://schemas.microsoft.com/office/drawing/2014/main" id="{8815C8A2-A15B-4D32-A68B-BADFB94D49B9}"/>
                </a:ext>
              </a:extLst>
            </p:cNvPr>
            <p:cNvSpPr txBox="1"/>
            <p:nvPr/>
          </p:nvSpPr>
          <p:spPr>
            <a:xfrm>
              <a:off x="9303221" y="2916407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S</a:t>
              </a:r>
            </a:p>
          </p:txBody>
        </p:sp>
        <p:sp>
          <p:nvSpPr>
            <p:cNvPr id="190" name="TextBox 141">
              <a:extLst>
                <a:ext uri="{FF2B5EF4-FFF2-40B4-BE49-F238E27FC236}">
                  <a16:creationId xmlns:a16="http://schemas.microsoft.com/office/drawing/2014/main" id="{45EDA468-7423-458A-863D-0053EE432918}"/>
                </a:ext>
              </a:extLst>
            </p:cNvPr>
            <p:cNvSpPr txBox="1"/>
            <p:nvPr/>
          </p:nvSpPr>
          <p:spPr>
            <a:xfrm>
              <a:off x="8139303" y="259602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E</a:t>
              </a:r>
            </a:p>
          </p:txBody>
        </p:sp>
        <p:sp>
          <p:nvSpPr>
            <p:cNvPr id="191" name="TextBox 142">
              <a:extLst>
                <a:ext uri="{FF2B5EF4-FFF2-40B4-BE49-F238E27FC236}">
                  <a16:creationId xmlns:a16="http://schemas.microsoft.com/office/drawing/2014/main" id="{73E5A632-20F2-4FB4-88D7-8FE870BD174E}"/>
                </a:ext>
              </a:extLst>
            </p:cNvPr>
            <p:cNvSpPr txBox="1"/>
            <p:nvPr/>
          </p:nvSpPr>
          <p:spPr>
            <a:xfrm>
              <a:off x="9280747" y="4344376"/>
              <a:ext cx="378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W</a:t>
              </a:r>
            </a:p>
          </p:txBody>
        </p:sp>
        <p:sp>
          <p:nvSpPr>
            <p:cNvPr id="192" name="TextBox 143">
              <a:extLst>
                <a:ext uri="{FF2B5EF4-FFF2-40B4-BE49-F238E27FC236}">
                  <a16:creationId xmlns:a16="http://schemas.microsoft.com/office/drawing/2014/main" id="{1CE6CCAB-7555-45A6-B627-A872D6B0DA20}"/>
                </a:ext>
              </a:extLst>
            </p:cNvPr>
            <p:cNvSpPr txBox="1"/>
            <p:nvPr/>
          </p:nvSpPr>
          <p:spPr>
            <a:xfrm>
              <a:off x="9777091" y="1318799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E</a:t>
              </a:r>
            </a:p>
          </p:txBody>
        </p:sp>
        <p:sp>
          <p:nvSpPr>
            <p:cNvPr id="193" name="TextBox 144">
              <a:extLst>
                <a:ext uri="{FF2B5EF4-FFF2-40B4-BE49-F238E27FC236}">
                  <a16:creationId xmlns:a16="http://schemas.microsoft.com/office/drawing/2014/main" id="{25865F79-257E-4E32-9B7A-74EA74076B44}"/>
                </a:ext>
              </a:extLst>
            </p:cNvPr>
            <p:cNvSpPr txBox="1"/>
            <p:nvPr/>
          </p:nvSpPr>
          <p:spPr>
            <a:xfrm>
              <a:off x="11025891" y="1318799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E</a:t>
              </a:r>
            </a:p>
          </p:txBody>
        </p:sp>
        <p:sp>
          <p:nvSpPr>
            <p:cNvPr id="194" name="TextBox 145">
              <a:extLst>
                <a:ext uri="{FF2B5EF4-FFF2-40B4-BE49-F238E27FC236}">
                  <a16:creationId xmlns:a16="http://schemas.microsoft.com/office/drawing/2014/main" id="{790F3D23-F5B4-41CB-BB1C-F2B896444115}"/>
                </a:ext>
              </a:extLst>
            </p:cNvPr>
            <p:cNvSpPr txBox="1"/>
            <p:nvPr/>
          </p:nvSpPr>
          <p:spPr>
            <a:xfrm>
              <a:off x="10480881" y="160904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S</a:t>
              </a:r>
            </a:p>
          </p:txBody>
        </p:sp>
        <p:sp>
          <p:nvSpPr>
            <p:cNvPr id="195" name="TextBox 146">
              <a:extLst>
                <a:ext uri="{FF2B5EF4-FFF2-40B4-BE49-F238E27FC236}">
                  <a16:creationId xmlns:a16="http://schemas.microsoft.com/office/drawing/2014/main" id="{92371361-212B-4DCF-9835-94E61BBD67A8}"/>
                </a:ext>
              </a:extLst>
            </p:cNvPr>
            <p:cNvSpPr txBox="1"/>
            <p:nvPr/>
          </p:nvSpPr>
          <p:spPr>
            <a:xfrm>
              <a:off x="10486476" y="2077000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N</a:t>
              </a:r>
            </a:p>
          </p:txBody>
        </p:sp>
        <p:sp>
          <p:nvSpPr>
            <p:cNvPr id="196" name="TextBox 149">
              <a:extLst>
                <a:ext uri="{FF2B5EF4-FFF2-40B4-BE49-F238E27FC236}">
                  <a16:creationId xmlns:a16="http://schemas.microsoft.com/office/drawing/2014/main" id="{E40664D5-57A7-4F63-B150-E7D9CC6858D3}"/>
                </a:ext>
              </a:extLst>
            </p:cNvPr>
            <p:cNvSpPr txBox="1"/>
            <p:nvPr/>
          </p:nvSpPr>
          <p:spPr>
            <a:xfrm>
              <a:off x="11465718" y="3318434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N</a:t>
              </a:r>
            </a:p>
          </p:txBody>
        </p:sp>
        <p:sp>
          <p:nvSpPr>
            <p:cNvPr id="197" name="TextBox 150">
              <a:extLst>
                <a:ext uri="{FF2B5EF4-FFF2-40B4-BE49-F238E27FC236}">
                  <a16:creationId xmlns:a16="http://schemas.microsoft.com/office/drawing/2014/main" id="{ED75276C-211F-4E0C-863D-40C159D1BE3A}"/>
                </a:ext>
              </a:extLst>
            </p:cNvPr>
            <p:cNvSpPr txBox="1"/>
            <p:nvPr/>
          </p:nvSpPr>
          <p:spPr>
            <a:xfrm>
              <a:off x="8087022" y="4114920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E</a:t>
              </a:r>
            </a:p>
          </p:txBody>
        </p:sp>
        <p:sp>
          <p:nvSpPr>
            <p:cNvPr id="198" name="TextBox 151">
              <a:extLst>
                <a:ext uri="{FF2B5EF4-FFF2-40B4-BE49-F238E27FC236}">
                  <a16:creationId xmlns:a16="http://schemas.microsoft.com/office/drawing/2014/main" id="{E8F81BEA-CDBF-4884-9AB6-3218AAE34A7E}"/>
                </a:ext>
              </a:extLst>
            </p:cNvPr>
            <p:cNvSpPr txBox="1"/>
            <p:nvPr/>
          </p:nvSpPr>
          <p:spPr>
            <a:xfrm>
              <a:off x="8821241" y="5042778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E</a:t>
              </a:r>
            </a:p>
          </p:txBody>
        </p:sp>
        <p:sp>
          <p:nvSpPr>
            <p:cNvPr id="199" name="TextBox 152">
              <a:extLst>
                <a:ext uri="{FF2B5EF4-FFF2-40B4-BE49-F238E27FC236}">
                  <a16:creationId xmlns:a16="http://schemas.microsoft.com/office/drawing/2014/main" id="{FD521629-0B56-4340-AF4D-8900CE1A7C23}"/>
                </a:ext>
              </a:extLst>
            </p:cNvPr>
            <p:cNvSpPr txBox="1"/>
            <p:nvPr/>
          </p:nvSpPr>
          <p:spPr>
            <a:xfrm>
              <a:off x="9327404" y="5956499"/>
              <a:ext cx="378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W</a:t>
              </a:r>
            </a:p>
          </p:txBody>
        </p:sp>
        <p:sp>
          <p:nvSpPr>
            <p:cNvPr id="200" name="TextBox 153">
              <a:extLst>
                <a:ext uri="{FF2B5EF4-FFF2-40B4-BE49-F238E27FC236}">
                  <a16:creationId xmlns:a16="http://schemas.microsoft.com/office/drawing/2014/main" id="{4B061ADF-4C63-452A-B600-EE5D9458EC9F}"/>
                </a:ext>
              </a:extLst>
            </p:cNvPr>
            <p:cNvSpPr txBox="1"/>
            <p:nvPr/>
          </p:nvSpPr>
          <p:spPr>
            <a:xfrm>
              <a:off x="9356258" y="5471698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E</a:t>
              </a:r>
            </a:p>
          </p:txBody>
        </p:sp>
        <p:sp>
          <p:nvSpPr>
            <p:cNvPr id="201" name="TextBox 154">
              <a:extLst>
                <a:ext uri="{FF2B5EF4-FFF2-40B4-BE49-F238E27FC236}">
                  <a16:creationId xmlns:a16="http://schemas.microsoft.com/office/drawing/2014/main" id="{003711DD-A583-45B7-B1C6-D04D3FE066FC}"/>
                </a:ext>
              </a:extLst>
            </p:cNvPr>
            <p:cNvSpPr txBox="1"/>
            <p:nvPr/>
          </p:nvSpPr>
          <p:spPr>
            <a:xfrm>
              <a:off x="10519188" y="5966597"/>
              <a:ext cx="378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W</a:t>
              </a:r>
            </a:p>
          </p:txBody>
        </p:sp>
        <p:sp>
          <p:nvSpPr>
            <p:cNvPr id="202" name="TextBox 155">
              <a:extLst>
                <a:ext uri="{FF2B5EF4-FFF2-40B4-BE49-F238E27FC236}">
                  <a16:creationId xmlns:a16="http://schemas.microsoft.com/office/drawing/2014/main" id="{1EA6D6E3-A0DF-46FC-9215-16D74E2C6678}"/>
                </a:ext>
              </a:extLst>
            </p:cNvPr>
            <p:cNvSpPr txBox="1"/>
            <p:nvPr/>
          </p:nvSpPr>
          <p:spPr>
            <a:xfrm>
              <a:off x="10548042" y="5481796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33CC"/>
                  </a:solidFill>
                </a:rPr>
                <a:t>E</a:t>
              </a:r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2E3D3D9B-E0CB-91CE-EE96-B58B3A968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754" y="2069644"/>
            <a:ext cx="6442473" cy="33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62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17DF8-0D63-3A46-9141-B294E804E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Árboles de búsqueda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D1064B-BA31-2841-BD62-B3322CC9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F40534-D2C9-4648-A03C-53E38401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460724-4571-514F-82B9-96DC3620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32</a:t>
            </a:fld>
            <a:endParaRPr lang="es-ES_tradnl"/>
          </a:p>
        </p:txBody>
      </p:sp>
      <p:sp>
        <p:nvSpPr>
          <p:cNvPr id="178" name="Rounded Rectangle 97">
            <a:extLst>
              <a:ext uri="{FF2B5EF4-FFF2-40B4-BE49-F238E27FC236}">
                <a16:creationId xmlns:a16="http://schemas.microsoft.com/office/drawing/2014/main" id="{168D05A1-3D1E-8841-98E8-1E24EAB63E82}"/>
              </a:ext>
            </a:extLst>
          </p:cNvPr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/>
          </a:p>
        </p:txBody>
      </p:sp>
      <p:sp>
        <p:nvSpPr>
          <p:cNvPr id="179" name="Rounded Rectangle 96">
            <a:extLst>
              <a:ext uri="{FF2B5EF4-FFF2-40B4-BE49-F238E27FC236}">
                <a16:creationId xmlns:a16="http://schemas.microsoft.com/office/drawing/2014/main" id="{FDBCDDC2-3A95-5246-B3E6-BE0195BB00E1}"/>
              </a:ext>
            </a:extLst>
          </p:cNvPr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0" name="Text Box 4">
            <a:extLst>
              <a:ext uri="{FF2B5EF4-FFF2-40B4-BE49-F238E27FC236}">
                <a16:creationId xmlns:a16="http://schemas.microsoft.com/office/drawing/2014/main" id="{D6F11BF5-2369-C349-A56E-CBB7D1E11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/>
              <a:t>S</a:t>
            </a:r>
          </a:p>
        </p:txBody>
      </p:sp>
      <p:sp>
        <p:nvSpPr>
          <p:cNvPr id="181" name="Text Box 5">
            <a:extLst>
              <a:ext uri="{FF2B5EF4-FFF2-40B4-BE49-F238E27FC236}">
                <a16:creationId xmlns:a16="http://schemas.microsoft.com/office/drawing/2014/main" id="{079CEBB0-4F2F-0140-BD1E-03A585EA4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a</a:t>
            </a:r>
          </a:p>
        </p:txBody>
      </p:sp>
      <p:sp>
        <p:nvSpPr>
          <p:cNvPr id="182" name="Text Box 6">
            <a:extLst>
              <a:ext uri="{FF2B5EF4-FFF2-40B4-BE49-F238E27FC236}">
                <a16:creationId xmlns:a16="http://schemas.microsoft.com/office/drawing/2014/main" id="{79C30C43-6CE2-0847-AA8A-326464EDE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b</a:t>
            </a:r>
          </a:p>
        </p:txBody>
      </p:sp>
      <p:sp>
        <p:nvSpPr>
          <p:cNvPr id="183" name="Text Box 7">
            <a:extLst>
              <a:ext uri="{FF2B5EF4-FFF2-40B4-BE49-F238E27FC236}">
                <a16:creationId xmlns:a16="http://schemas.microsoft.com/office/drawing/2014/main" id="{F7C7FE97-AFCF-A244-989F-C302BAB60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d</a:t>
            </a:r>
          </a:p>
        </p:txBody>
      </p:sp>
      <p:sp>
        <p:nvSpPr>
          <p:cNvPr id="184" name="Text Box 8">
            <a:extLst>
              <a:ext uri="{FF2B5EF4-FFF2-40B4-BE49-F238E27FC236}">
                <a16:creationId xmlns:a16="http://schemas.microsoft.com/office/drawing/2014/main" id="{BA9E8F2B-522E-2E42-8ED6-CD8728240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p</a:t>
            </a:r>
          </a:p>
        </p:txBody>
      </p:sp>
      <p:sp>
        <p:nvSpPr>
          <p:cNvPr id="185" name="Text Box 9">
            <a:extLst>
              <a:ext uri="{FF2B5EF4-FFF2-40B4-BE49-F238E27FC236}">
                <a16:creationId xmlns:a16="http://schemas.microsoft.com/office/drawing/2014/main" id="{0B6BD655-1CD8-B449-80CC-4A4D901D6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a</a:t>
            </a:r>
          </a:p>
        </p:txBody>
      </p:sp>
      <p:sp>
        <p:nvSpPr>
          <p:cNvPr id="186" name="Text Box 10">
            <a:extLst>
              <a:ext uri="{FF2B5EF4-FFF2-40B4-BE49-F238E27FC236}">
                <a16:creationId xmlns:a16="http://schemas.microsoft.com/office/drawing/2014/main" id="{44A3E552-DE5C-AF4E-B6E3-C7054AE4C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c</a:t>
            </a:r>
          </a:p>
        </p:txBody>
      </p:sp>
      <p:cxnSp>
        <p:nvCxnSpPr>
          <p:cNvPr id="187" name="AutoShape 11">
            <a:extLst>
              <a:ext uri="{FF2B5EF4-FFF2-40B4-BE49-F238E27FC236}">
                <a16:creationId xmlns:a16="http://schemas.microsoft.com/office/drawing/2014/main" id="{257F5398-F11E-904D-82F7-4C021A079A3F}"/>
              </a:ext>
            </a:extLst>
          </p:cNvPr>
          <p:cNvCxnSpPr>
            <a:cxnSpLocks noChangeShapeType="1"/>
            <a:stCxn id="183" idx="2"/>
            <a:endCxn id="182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8" name="AutoShape 12">
            <a:extLst>
              <a:ext uri="{FF2B5EF4-FFF2-40B4-BE49-F238E27FC236}">
                <a16:creationId xmlns:a16="http://schemas.microsoft.com/office/drawing/2014/main" id="{88E656CA-C7CC-6A4D-AB8B-724AB41B936C}"/>
              </a:ext>
            </a:extLst>
          </p:cNvPr>
          <p:cNvCxnSpPr>
            <a:cxnSpLocks noChangeShapeType="1"/>
            <a:stCxn id="183" idx="2"/>
            <a:endCxn id="186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9" name="AutoShape 13">
            <a:extLst>
              <a:ext uri="{FF2B5EF4-FFF2-40B4-BE49-F238E27FC236}">
                <a16:creationId xmlns:a16="http://schemas.microsoft.com/office/drawing/2014/main" id="{66468E93-B7A4-0645-8848-0A4F84B0D645}"/>
              </a:ext>
            </a:extLst>
          </p:cNvPr>
          <p:cNvCxnSpPr>
            <a:cxnSpLocks noChangeShapeType="1"/>
            <a:stCxn id="182" idx="2"/>
            <a:endCxn id="181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0" name="AutoShape 14">
            <a:extLst>
              <a:ext uri="{FF2B5EF4-FFF2-40B4-BE49-F238E27FC236}">
                <a16:creationId xmlns:a16="http://schemas.microsoft.com/office/drawing/2014/main" id="{3CF06F61-CF0C-F34B-AB53-A002326DA390}"/>
              </a:ext>
            </a:extLst>
          </p:cNvPr>
          <p:cNvCxnSpPr>
            <a:cxnSpLocks noChangeShapeType="1"/>
            <a:stCxn id="186" idx="2"/>
            <a:endCxn id="185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91" name="Text Box 16">
            <a:extLst>
              <a:ext uri="{FF2B5EF4-FFF2-40B4-BE49-F238E27FC236}">
                <a16:creationId xmlns:a16="http://schemas.microsoft.com/office/drawing/2014/main" id="{23D0953A-AACA-6140-9266-5C53DB93E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e</a:t>
            </a:r>
          </a:p>
        </p:txBody>
      </p:sp>
      <p:sp>
        <p:nvSpPr>
          <p:cNvPr id="192" name="Text Box 17">
            <a:extLst>
              <a:ext uri="{FF2B5EF4-FFF2-40B4-BE49-F238E27FC236}">
                <a16:creationId xmlns:a16="http://schemas.microsoft.com/office/drawing/2014/main" id="{101754E9-B235-2241-BAB8-F4F161C1C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p</a:t>
            </a:r>
          </a:p>
        </p:txBody>
      </p:sp>
      <p:sp>
        <p:nvSpPr>
          <p:cNvPr id="193" name="Text Box 18">
            <a:extLst>
              <a:ext uri="{FF2B5EF4-FFF2-40B4-BE49-F238E27FC236}">
                <a16:creationId xmlns:a16="http://schemas.microsoft.com/office/drawing/2014/main" id="{4BE24161-1B41-724C-A487-C229514BE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h</a:t>
            </a:r>
          </a:p>
        </p:txBody>
      </p:sp>
      <p:sp>
        <p:nvSpPr>
          <p:cNvPr id="194" name="Text Box 19">
            <a:extLst>
              <a:ext uri="{FF2B5EF4-FFF2-40B4-BE49-F238E27FC236}">
                <a16:creationId xmlns:a16="http://schemas.microsoft.com/office/drawing/2014/main" id="{40161FE7-7026-0048-941C-DA19E61BC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f</a:t>
            </a:r>
          </a:p>
        </p:txBody>
      </p:sp>
      <p:sp>
        <p:nvSpPr>
          <p:cNvPr id="195" name="Text Box 20">
            <a:extLst>
              <a:ext uri="{FF2B5EF4-FFF2-40B4-BE49-F238E27FC236}">
                <a16:creationId xmlns:a16="http://schemas.microsoft.com/office/drawing/2014/main" id="{C56EECF1-F97B-6340-AF5B-422367D62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r</a:t>
            </a:r>
          </a:p>
        </p:txBody>
      </p:sp>
      <p:sp>
        <p:nvSpPr>
          <p:cNvPr id="196" name="Text Box 21">
            <a:extLst>
              <a:ext uri="{FF2B5EF4-FFF2-40B4-BE49-F238E27FC236}">
                <a16:creationId xmlns:a16="http://schemas.microsoft.com/office/drawing/2014/main" id="{8CE110B0-B234-C342-A2E3-CB10A0757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q</a:t>
            </a:r>
          </a:p>
        </p:txBody>
      </p:sp>
      <p:sp>
        <p:nvSpPr>
          <p:cNvPr id="197" name="Text Box 22">
            <a:extLst>
              <a:ext uri="{FF2B5EF4-FFF2-40B4-BE49-F238E27FC236}">
                <a16:creationId xmlns:a16="http://schemas.microsoft.com/office/drawing/2014/main" id="{FB553834-C90B-334A-9085-96EF46D68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q</a:t>
            </a:r>
          </a:p>
        </p:txBody>
      </p:sp>
      <p:sp>
        <p:nvSpPr>
          <p:cNvPr id="198" name="Text Box 23">
            <a:extLst>
              <a:ext uri="{FF2B5EF4-FFF2-40B4-BE49-F238E27FC236}">
                <a16:creationId xmlns:a16="http://schemas.microsoft.com/office/drawing/2014/main" id="{EAB0072B-89F8-ED47-87D1-54BC702FC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c</a:t>
            </a:r>
          </a:p>
        </p:txBody>
      </p:sp>
      <p:sp>
        <p:nvSpPr>
          <p:cNvPr id="199" name="Text Box 24">
            <a:extLst>
              <a:ext uri="{FF2B5EF4-FFF2-40B4-BE49-F238E27FC236}">
                <a16:creationId xmlns:a16="http://schemas.microsoft.com/office/drawing/2014/main" id="{A285A902-E314-C64F-B087-3FE0E7FBD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/>
              <a:t>G</a:t>
            </a:r>
          </a:p>
        </p:txBody>
      </p:sp>
      <p:sp>
        <p:nvSpPr>
          <p:cNvPr id="200" name="Text Box 25">
            <a:extLst>
              <a:ext uri="{FF2B5EF4-FFF2-40B4-BE49-F238E27FC236}">
                <a16:creationId xmlns:a16="http://schemas.microsoft.com/office/drawing/2014/main" id="{A5D8FA6C-6991-404F-B81D-84E11DF96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a</a:t>
            </a:r>
          </a:p>
        </p:txBody>
      </p:sp>
      <p:cxnSp>
        <p:nvCxnSpPr>
          <p:cNvPr id="201" name="AutoShape 26">
            <a:extLst>
              <a:ext uri="{FF2B5EF4-FFF2-40B4-BE49-F238E27FC236}">
                <a16:creationId xmlns:a16="http://schemas.microsoft.com/office/drawing/2014/main" id="{124DCE1A-0F5B-D344-B41B-C6FE215EAB19}"/>
              </a:ext>
            </a:extLst>
          </p:cNvPr>
          <p:cNvCxnSpPr>
            <a:cxnSpLocks noChangeShapeType="1"/>
            <a:stCxn id="191" idx="2"/>
            <a:endCxn id="193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2" name="AutoShape 27">
            <a:extLst>
              <a:ext uri="{FF2B5EF4-FFF2-40B4-BE49-F238E27FC236}">
                <a16:creationId xmlns:a16="http://schemas.microsoft.com/office/drawing/2014/main" id="{171DEAD0-37FC-4A4A-B873-F85CFB474442}"/>
              </a:ext>
            </a:extLst>
          </p:cNvPr>
          <p:cNvCxnSpPr>
            <a:cxnSpLocks noChangeShapeType="1"/>
            <a:stCxn id="191" idx="2"/>
            <a:endCxn id="195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3" name="AutoShape 28">
            <a:extLst>
              <a:ext uri="{FF2B5EF4-FFF2-40B4-BE49-F238E27FC236}">
                <a16:creationId xmlns:a16="http://schemas.microsoft.com/office/drawing/2014/main" id="{5693F15C-63FE-F647-A62F-1E7F54014EEB}"/>
              </a:ext>
            </a:extLst>
          </p:cNvPr>
          <p:cNvCxnSpPr>
            <a:cxnSpLocks noChangeShapeType="1"/>
            <a:stCxn id="193" idx="2"/>
            <a:endCxn id="192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" name="AutoShape 29">
            <a:extLst>
              <a:ext uri="{FF2B5EF4-FFF2-40B4-BE49-F238E27FC236}">
                <a16:creationId xmlns:a16="http://schemas.microsoft.com/office/drawing/2014/main" id="{C87875F6-FB2A-484F-A2F7-55A115AAD8B1}"/>
              </a:ext>
            </a:extLst>
          </p:cNvPr>
          <p:cNvCxnSpPr>
            <a:cxnSpLocks noChangeShapeType="1"/>
            <a:stCxn id="193" idx="2"/>
            <a:endCxn id="196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" name="AutoShape 30">
            <a:extLst>
              <a:ext uri="{FF2B5EF4-FFF2-40B4-BE49-F238E27FC236}">
                <a16:creationId xmlns:a16="http://schemas.microsoft.com/office/drawing/2014/main" id="{8EEAD4AA-B67F-FD45-9CB9-41F350D57866}"/>
              </a:ext>
            </a:extLst>
          </p:cNvPr>
          <p:cNvCxnSpPr>
            <a:cxnSpLocks noChangeShapeType="1"/>
            <a:stCxn id="195" idx="2"/>
            <a:endCxn id="194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" name="AutoShape 31">
            <a:extLst>
              <a:ext uri="{FF2B5EF4-FFF2-40B4-BE49-F238E27FC236}">
                <a16:creationId xmlns:a16="http://schemas.microsoft.com/office/drawing/2014/main" id="{1C5B2BAB-19DE-6C48-B9F5-54528B316F00}"/>
              </a:ext>
            </a:extLst>
          </p:cNvPr>
          <p:cNvCxnSpPr>
            <a:cxnSpLocks noChangeShapeType="1"/>
            <a:stCxn id="192" idx="2"/>
            <a:endCxn id="197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7" name="AutoShape 32">
            <a:extLst>
              <a:ext uri="{FF2B5EF4-FFF2-40B4-BE49-F238E27FC236}">
                <a16:creationId xmlns:a16="http://schemas.microsoft.com/office/drawing/2014/main" id="{511E5068-D1A7-6F4F-ABDD-C8F5F8F030DB}"/>
              </a:ext>
            </a:extLst>
          </p:cNvPr>
          <p:cNvCxnSpPr>
            <a:cxnSpLocks noChangeShapeType="1"/>
            <a:stCxn id="194" idx="2"/>
            <a:endCxn id="198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8" name="AutoShape 33">
            <a:extLst>
              <a:ext uri="{FF2B5EF4-FFF2-40B4-BE49-F238E27FC236}">
                <a16:creationId xmlns:a16="http://schemas.microsoft.com/office/drawing/2014/main" id="{6D7DA23D-12C1-0D41-A36C-F6ABC2854015}"/>
              </a:ext>
            </a:extLst>
          </p:cNvPr>
          <p:cNvCxnSpPr>
            <a:cxnSpLocks noChangeShapeType="1"/>
            <a:stCxn id="194" idx="2"/>
            <a:endCxn id="199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9" name="AutoShape 34">
            <a:extLst>
              <a:ext uri="{FF2B5EF4-FFF2-40B4-BE49-F238E27FC236}">
                <a16:creationId xmlns:a16="http://schemas.microsoft.com/office/drawing/2014/main" id="{DC2F31C5-D010-DC44-BC91-3D7CA7228EE6}"/>
              </a:ext>
            </a:extLst>
          </p:cNvPr>
          <p:cNvCxnSpPr>
            <a:cxnSpLocks noChangeShapeType="1"/>
            <a:stCxn id="198" idx="2"/>
            <a:endCxn id="200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210" name="Text Box 35">
            <a:extLst>
              <a:ext uri="{FF2B5EF4-FFF2-40B4-BE49-F238E27FC236}">
                <a16:creationId xmlns:a16="http://schemas.microsoft.com/office/drawing/2014/main" id="{DDCDAE67-DCAF-CD47-94FE-063E51B7F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q</a:t>
            </a:r>
          </a:p>
        </p:txBody>
      </p:sp>
      <p:cxnSp>
        <p:nvCxnSpPr>
          <p:cNvPr id="211" name="AutoShape 36">
            <a:extLst>
              <a:ext uri="{FF2B5EF4-FFF2-40B4-BE49-F238E27FC236}">
                <a16:creationId xmlns:a16="http://schemas.microsoft.com/office/drawing/2014/main" id="{D9B2FCF2-398C-6848-BF54-2E388184C6C0}"/>
              </a:ext>
            </a:extLst>
          </p:cNvPr>
          <p:cNvCxnSpPr>
            <a:cxnSpLocks noChangeShapeType="1"/>
            <a:stCxn id="184" idx="2"/>
            <a:endCxn id="210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212" name="Text Box 38">
            <a:extLst>
              <a:ext uri="{FF2B5EF4-FFF2-40B4-BE49-F238E27FC236}">
                <a16:creationId xmlns:a16="http://schemas.microsoft.com/office/drawing/2014/main" id="{D5066396-273C-604B-8828-812AAF9DE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e</a:t>
            </a:r>
          </a:p>
        </p:txBody>
      </p:sp>
      <p:sp>
        <p:nvSpPr>
          <p:cNvPr id="213" name="Text Box 39">
            <a:extLst>
              <a:ext uri="{FF2B5EF4-FFF2-40B4-BE49-F238E27FC236}">
                <a16:creationId xmlns:a16="http://schemas.microsoft.com/office/drawing/2014/main" id="{E04E5EA2-30A0-F240-B9E9-8B68B4C65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p</a:t>
            </a:r>
          </a:p>
        </p:txBody>
      </p:sp>
      <p:sp>
        <p:nvSpPr>
          <p:cNvPr id="214" name="Text Box 40">
            <a:extLst>
              <a:ext uri="{FF2B5EF4-FFF2-40B4-BE49-F238E27FC236}">
                <a16:creationId xmlns:a16="http://schemas.microsoft.com/office/drawing/2014/main" id="{4E43D513-1427-D14C-B6C7-BCD61D936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h</a:t>
            </a:r>
          </a:p>
        </p:txBody>
      </p:sp>
      <p:sp>
        <p:nvSpPr>
          <p:cNvPr id="215" name="Text Box 41">
            <a:extLst>
              <a:ext uri="{FF2B5EF4-FFF2-40B4-BE49-F238E27FC236}">
                <a16:creationId xmlns:a16="http://schemas.microsoft.com/office/drawing/2014/main" id="{8E3B7192-6482-7046-A6BD-AC0B63F7A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f</a:t>
            </a:r>
          </a:p>
        </p:txBody>
      </p:sp>
      <p:sp>
        <p:nvSpPr>
          <p:cNvPr id="216" name="Text Box 42">
            <a:extLst>
              <a:ext uri="{FF2B5EF4-FFF2-40B4-BE49-F238E27FC236}">
                <a16:creationId xmlns:a16="http://schemas.microsoft.com/office/drawing/2014/main" id="{8C742FEA-A449-844E-B0F3-3A1F5D83D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r</a:t>
            </a:r>
          </a:p>
        </p:txBody>
      </p:sp>
      <p:sp>
        <p:nvSpPr>
          <p:cNvPr id="217" name="Text Box 43">
            <a:extLst>
              <a:ext uri="{FF2B5EF4-FFF2-40B4-BE49-F238E27FC236}">
                <a16:creationId xmlns:a16="http://schemas.microsoft.com/office/drawing/2014/main" id="{5A64D121-1A6C-EB4A-9782-1FC96504C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q</a:t>
            </a:r>
          </a:p>
        </p:txBody>
      </p:sp>
      <p:sp>
        <p:nvSpPr>
          <p:cNvPr id="218" name="Text Box 44">
            <a:extLst>
              <a:ext uri="{FF2B5EF4-FFF2-40B4-BE49-F238E27FC236}">
                <a16:creationId xmlns:a16="http://schemas.microsoft.com/office/drawing/2014/main" id="{04BC414B-315F-EF40-B0D0-8D4D5A19F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q</a:t>
            </a:r>
          </a:p>
        </p:txBody>
      </p:sp>
      <p:sp>
        <p:nvSpPr>
          <p:cNvPr id="219" name="Text Box 45">
            <a:extLst>
              <a:ext uri="{FF2B5EF4-FFF2-40B4-BE49-F238E27FC236}">
                <a16:creationId xmlns:a16="http://schemas.microsoft.com/office/drawing/2014/main" id="{6C8B3A42-A303-1449-9917-F509AC69A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c</a:t>
            </a:r>
          </a:p>
        </p:txBody>
      </p:sp>
      <p:sp>
        <p:nvSpPr>
          <p:cNvPr id="220" name="Text Box 46">
            <a:extLst>
              <a:ext uri="{FF2B5EF4-FFF2-40B4-BE49-F238E27FC236}">
                <a16:creationId xmlns:a16="http://schemas.microsoft.com/office/drawing/2014/main" id="{385374BD-64C7-234C-AB95-AAA3A9003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221" name="Text Box 47">
            <a:extLst>
              <a:ext uri="{FF2B5EF4-FFF2-40B4-BE49-F238E27FC236}">
                <a16:creationId xmlns:a16="http://schemas.microsoft.com/office/drawing/2014/main" id="{D91A9B84-73FD-914D-AD02-A94A6651F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/>
              <a:t>a</a:t>
            </a:r>
          </a:p>
        </p:txBody>
      </p:sp>
      <p:cxnSp>
        <p:nvCxnSpPr>
          <p:cNvPr id="222" name="AutoShape 48">
            <a:extLst>
              <a:ext uri="{FF2B5EF4-FFF2-40B4-BE49-F238E27FC236}">
                <a16:creationId xmlns:a16="http://schemas.microsoft.com/office/drawing/2014/main" id="{E5C44AFC-E47A-F447-858A-A9EDDA65F644}"/>
              </a:ext>
            </a:extLst>
          </p:cNvPr>
          <p:cNvCxnSpPr>
            <a:cxnSpLocks noChangeShapeType="1"/>
            <a:stCxn id="212" idx="2"/>
            <a:endCxn id="214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3" name="AutoShape 49">
            <a:extLst>
              <a:ext uri="{FF2B5EF4-FFF2-40B4-BE49-F238E27FC236}">
                <a16:creationId xmlns:a16="http://schemas.microsoft.com/office/drawing/2014/main" id="{70D7F439-8250-F745-9220-4DFF43047271}"/>
              </a:ext>
            </a:extLst>
          </p:cNvPr>
          <p:cNvCxnSpPr>
            <a:cxnSpLocks noChangeShapeType="1"/>
            <a:stCxn id="212" idx="2"/>
            <a:endCxn id="216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4" name="AutoShape 50">
            <a:extLst>
              <a:ext uri="{FF2B5EF4-FFF2-40B4-BE49-F238E27FC236}">
                <a16:creationId xmlns:a16="http://schemas.microsoft.com/office/drawing/2014/main" id="{A8AD2F2C-7491-4945-AC65-98047E55D4EA}"/>
              </a:ext>
            </a:extLst>
          </p:cNvPr>
          <p:cNvCxnSpPr>
            <a:cxnSpLocks noChangeShapeType="1"/>
            <a:stCxn id="214" idx="2"/>
            <a:endCxn id="213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5" name="AutoShape 51">
            <a:extLst>
              <a:ext uri="{FF2B5EF4-FFF2-40B4-BE49-F238E27FC236}">
                <a16:creationId xmlns:a16="http://schemas.microsoft.com/office/drawing/2014/main" id="{168F35A0-4C58-404D-84D8-3090543BD357}"/>
              </a:ext>
            </a:extLst>
          </p:cNvPr>
          <p:cNvCxnSpPr>
            <a:cxnSpLocks noChangeShapeType="1"/>
            <a:stCxn id="214" idx="2"/>
            <a:endCxn id="217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6" name="AutoShape 52">
            <a:extLst>
              <a:ext uri="{FF2B5EF4-FFF2-40B4-BE49-F238E27FC236}">
                <a16:creationId xmlns:a16="http://schemas.microsoft.com/office/drawing/2014/main" id="{A5725571-DDDD-4C42-AD8F-083D83F6E071}"/>
              </a:ext>
            </a:extLst>
          </p:cNvPr>
          <p:cNvCxnSpPr>
            <a:cxnSpLocks noChangeShapeType="1"/>
            <a:stCxn id="216" idx="2"/>
            <a:endCxn id="215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7" name="AutoShape 53">
            <a:extLst>
              <a:ext uri="{FF2B5EF4-FFF2-40B4-BE49-F238E27FC236}">
                <a16:creationId xmlns:a16="http://schemas.microsoft.com/office/drawing/2014/main" id="{702360D9-42AC-0B4F-8B47-D5E3CF9D3F32}"/>
              </a:ext>
            </a:extLst>
          </p:cNvPr>
          <p:cNvCxnSpPr>
            <a:cxnSpLocks noChangeShapeType="1"/>
            <a:stCxn id="213" idx="2"/>
            <a:endCxn id="218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8" name="AutoShape 54">
            <a:extLst>
              <a:ext uri="{FF2B5EF4-FFF2-40B4-BE49-F238E27FC236}">
                <a16:creationId xmlns:a16="http://schemas.microsoft.com/office/drawing/2014/main" id="{77E7C3C2-DBD0-294D-8B3D-3F374A58CE2C}"/>
              </a:ext>
            </a:extLst>
          </p:cNvPr>
          <p:cNvCxnSpPr>
            <a:cxnSpLocks noChangeShapeType="1"/>
            <a:stCxn id="215" idx="2"/>
            <a:endCxn id="219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9" name="AutoShape 55">
            <a:extLst>
              <a:ext uri="{FF2B5EF4-FFF2-40B4-BE49-F238E27FC236}">
                <a16:creationId xmlns:a16="http://schemas.microsoft.com/office/drawing/2014/main" id="{3B1549BA-1CE5-A94F-B0B6-6C7B493B9157}"/>
              </a:ext>
            </a:extLst>
          </p:cNvPr>
          <p:cNvCxnSpPr>
            <a:cxnSpLocks noChangeShapeType="1"/>
            <a:stCxn id="215" idx="2"/>
            <a:endCxn id="220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0" name="AutoShape 56">
            <a:extLst>
              <a:ext uri="{FF2B5EF4-FFF2-40B4-BE49-F238E27FC236}">
                <a16:creationId xmlns:a16="http://schemas.microsoft.com/office/drawing/2014/main" id="{148CFD1C-CC2D-734C-B8A0-743E886CCB48}"/>
              </a:ext>
            </a:extLst>
          </p:cNvPr>
          <p:cNvCxnSpPr>
            <a:cxnSpLocks noChangeShapeType="1"/>
            <a:stCxn id="219" idx="2"/>
            <a:endCxn id="221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1" name="AutoShape 57">
            <a:extLst>
              <a:ext uri="{FF2B5EF4-FFF2-40B4-BE49-F238E27FC236}">
                <a16:creationId xmlns:a16="http://schemas.microsoft.com/office/drawing/2014/main" id="{C7B7962A-435B-BD4E-8630-3533F261B41E}"/>
              </a:ext>
            </a:extLst>
          </p:cNvPr>
          <p:cNvCxnSpPr>
            <a:cxnSpLocks noChangeShapeType="1"/>
            <a:stCxn id="183" idx="2"/>
            <a:endCxn id="212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2" name="AutoShape 58">
            <a:extLst>
              <a:ext uri="{FF2B5EF4-FFF2-40B4-BE49-F238E27FC236}">
                <a16:creationId xmlns:a16="http://schemas.microsoft.com/office/drawing/2014/main" id="{5E9F925C-850D-6942-A2B2-A997C055E6A8}"/>
              </a:ext>
            </a:extLst>
          </p:cNvPr>
          <p:cNvCxnSpPr>
            <a:cxnSpLocks noChangeShapeType="1"/>
            <a:stCxn id="180" idx="2"/>
            <a:endCxn id="183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3" name="AutoShape 59">
            <a:extLst>
              <a:ext uri="{FF2B5EF4-FFF2-40B4-BE49-F238E27FC236}">
                <a16:creationId xmlns:a16="http://schemas.microsoft.com/office/drawing/2014/main" id="{3CA2DC7E-8391-AD4E-8460-C6F1E7D41C13}"/>
              </a:ext>
            </a:extLst>
          </p:cNvPr>
          <p:cNvCxnSpPr>
            <a:cxnSpLocks noChangeShapeType="1"/>
            <a:stCxn id="180" idx="2"/>
            <a:endCxn id="191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4" name="AutoShape 60">
            <a:extLst>
              <a:ext uri="{FF2B5EF4-FFF2-40B4-BE49-F238E27FC236}">
                <a16:creationId xmlns:a16="http://schemas.microsoft.com/office/drawing/2014/main" id="{9F51C7CB-283A-5247-B041-6151C2D2D988}"/>
              </a:ext>
            </a:extLst>
          </p:cNvPr>
          <p:cNvCxnSpPr>
            <a:cxnSpLocks noChangeShapeType="1"/>
            <a:stCxn id="180" idx="2"/>
            <a:endCxn id="184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35" name="Group 62">
            <a:extLst>
              <a:ext uri="{FF2B5EF4-FFF2-40B4-BE49-F238E27FC236}">
                <a16:creationId xmlns:a16="http://schemas.microsoft.com/office/drawing/2014/main" id="{B43DDE38-F085-8549-9E83-9901E336CFAE}"/>
              </a:ext>
            </a:extLst>
          </p:cNvPr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236" name="AutoShape 63">
              <a:extLst>
                <a:ext uri="{FF2B5EF4-FFF2-40B4-BE49-F238E27FC236}">
                  <a16:creationId xmlns:a16="http://schemas.microsoft.com/office/drawing/2014/main" id="{D9C77298-16C5-8F4D-A6A3-FE1859DF7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237" name="AutoShape 64">
              <a:extLst>
                <a:ext uri="{FF2B5EF4-FFF2-40B4-BE49-F238E27FC236}">
                  <a16:creationId xmlns:a16="http://schemas.microsoft.com/office/drawing/2014/main" id="{B8A4FECE-9461-0F4C-8B8F-CD8BA958E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38" name="AutoShape 65">
              <a:extLst>
                <a:ext uri="{FF2B5EF4-FFF2-40B4-BE49-F238E27FC236}">
                  <a16:creationId xmlns:a16="http://schemas.microsoft.com/office/drawing/2014/main" id="{356DB017-CF53-3843-B057-9300B073B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/>
                <a:t>d</a:t>
              </a:r>
            </a:p>
          </p:txBody>
        </p:sp>
        <p:sp>
          <p:nvSpPr>
            <p:cNvPr id="239" name="AutoShape 66">
              <a:extLst>
                <a:ext uri="{FF2B5EF4-FFF2-40B4-BE49-F238E27FC236}">
                  <a16:creationId xmlns:a16="http://schemas.microsoft.com/office/drawing/2014/main" id="{AAD40623-7305-6A4C-91F2-D2254AFD2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/>
                <a:t>b</a:t>
              </a:r>
            </a:p>
          </p:txBody>
        </p:sp>
        <p:sp>
          <p:nvSpPr>
            <p:cNvPr id="240" name="AutoShape 67">
              <a:extLst>
                <a:ext uri="{FF2B5EF4-FFF2-40B4-BE49-F238E27FC236}">
                  <a16:creationId xmlns:a16="http://schemas.microsoft.com/office/drawing/2014/main" id="{334D3433-5657-E245-98AE-670A330D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/>
                <a:t>p</a:t>
              </a:r>
            </a:p>
          </p:txBody>
        </p:sp>
        <p:sp>
          <p:nvSpPr>
            <p:cNvPr id="241" name="AutoShape 68">
              <a:extLst>
                <a:ext uri="{FF2B5EF4-FFF2-40B4-BE49-F238E27FC236}">
                  <a16:creationId xmlns:a16="http://schemas.microsoft.com/office/drawing/2014/main" id="{AD98695B-EAC4-E84F-B27D-C0792642D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/>
                <a:t>q</a:t>
              </a:r>
            </a:p>
          </p:txBody>
        </p:sp>
        <p:sp>
          <p:nvSpPr>
            <p:cNvPr id="242" name="AutoShape 69">
              <a:extLst>
                <a:ext uri="{FF2B5EF4-FFF2-40B4-BE49-F238E27FC236}">
                  <a16:creationId xmlns:a16="http://schemas.microsoft.com/office/drawing/2014/main" id="{8A68525E-9CB1-5941-917E-4C3DAE33C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/>
                <a:t>c</a:t>
              </a:r>
            </a:p>
          </p:txBody>
        </p:sp>
        <p:sp>
          <p:nvSpPr>
            <p:cNvPr id="243" name="AutoShape 70">
              <a:extLst>
                <a:ext uri="{FF2B5EF4-FFF2-40B4-BE49-F238E27FC236}">
                  <a16:creationId xmlns:a16="http://schemas.microsoft.com/office/drawing/2014/main" id="{7B98D547-8465-C646-87E0-0E08B985A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/>
                <a:t>e</a:t>
              </a:r>
            </a:p>
          </p:txBody>
        </p:sp>
        <p:sp>
          <p:nvSpPr>
            <p:cNvPr id="244" name="AutoShape 71">
              <a:extLst>
                <a:ext uri="{FF2B5EF4-FFF2-40B4-BE49-F238E27FC236}">
                  <a16:creationId xmlns:a16="http://schemas.microsoft.com/office/drawing/2014/main" id="{84D12AC4-8512-194A-8FB3-1D1E1CE68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/>
                <a:t>h</a:t>
              </a:r>
            </a:p>
          </p:txBody>
        </p:sp>
        <p:sp>
          <p:nvSpPr>
            <p:cNvPr id="245" name="AutoShape 72">
              <a:extLst>
                <a:ext uri="{FF2B5EF4-FFF2-40B4-BE49-F238E27FC236}">
                  <a16:creationId xmlns:a16="http://schemas.microsoft.com/office/drawing/2014/main" id="{D15FD180-0830-CD42-9A74-99792FAC3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/>
                <a:t>a</a:t>
              </a:r>
            </a:p>
          </p:txBody>
        </p:sp>
        <p:sp>
          <p:nvSpPr>
            <p:cNvPr id="246" name="AutoShape 73">
              <a:extLst>
                <a:ext uri="{FF2B5EF4-FFF2-40B4-BE49-F238E27FC236}">
                  <a16:creationId xmlns:a16="http://schemas.microsoft.com/office/drawing/2014/main" id="{494B4B88-4A45-934F-B1CD-9922F8616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/>
                <a:t>f</a:t>
              </a:r>
            </a:p>
          </p:txBody>
        </p:sp>
        <p:sp>
          <p:nvSpPr>
            <p:cNvPr id="247" name="AutoShape 74">
              <a:extLst>
                <a:ext uri="{FF2B5EF4-FFF2-40B4-BE49-F238E27FC236}">
                  <a16:creationId xmlns:a16="http://schemas.microsoft.com/office/drawing/2014/main" id="{115A4F91-CCD6-274F-9571-58B242F6C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/>
                <a:t>r</a:t>
              </a:r>
            </a:p>
          </p:txBody>
        </p:sp>
        <p:cxnSp>
          <p:nvCxnSpPr>
            <p:cNvPr id="248" name="AutoShape 75">
              <a:extLst>
                <a:ext uri="{FF2B5EF4-FFF2-40B4-BE49-F238E27FC236}">
                  <a16:creationId xmlns:a16="http://schemas.microsoft.com/office/drawing/2014/main" id="{A778E721-6B2E-AE4D-8E4A-4B27B97916C6}"/>
                </a:ext>
              </a:extLst>
            </p:cNvPr>
            <p:cNvCxnSpPr>
              <a:cxnSpLocks noChangeShapeType="1"/>
              <a:stCxn id="236" idx="5"/>
              <a:endCxn id="240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49" name="AutoShape 76">
              <a:extLst>
                <a:ext uri="{FF2B5EF4-FFF2-40B4-BE49-F238E27FC236}">
                  <a16:creationId xmlns:a16="http://schemas.microsoft.com/office/drawing/2014/main" id="{DD5BA909-CE52-6C49-A2BF-26AA92A613D7}"/>
                </a:ext>
              </a:extLst>
            </p:cNvPr>
            <p:cNvCxnSpPr>
              <a:cxnSpLocks noChangeShapeType="1"/>
              <a:stCxn id="240" idx="5"/>
              <a:endCxn id="241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50" name="AutoShape 77">
              <a:extLst>
                <a:ext uri="{FF2B5EF4-FFF2-40B4-BE49-F238E27FC236}">
                  <a16:creationId xmlns:a16="http://schemas.microsoft.com/office/drawing/2014/main" id="{AA836E04-7081-534E-A9A5-BF7A4C432D79}"/>
                </a:ext>
              </a:extLst>
            </p:cNvPr>
            <p:cNvCxnSpPr>
              <a:cxnSpLocks noChangeShapeType="1"/>
              <a:stCxn id="244" idx="3"/>
              <a:endCxn id="241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51" name="AutoShape 78">
              <a:extLst>
                <a:ext uri="{FF2B5EF4-FFF2-40B4-BE49-F238E27FC236}">
                  <a16:creationId xmlns:a16="http://schemas.microsoft.com/office/drawing/2014/main" id="{A1A5E0A7-FBFB-3C4A-8291-683A852A069A}"/>
                </a:ext>
              </a:extLst>
            </p:cNvPr>
            <p:cNvCxnSpPr>
              <a:cxnSpLocks noChangeShapeType="1"/>
              <a:stCxn id="244" idx="2"/>
              <a:endCxn id="240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52" name="AutoShape 79">
              <a:extLst>
                <a:ext uri="{FF2B5EF4-FFF2-40B4-BE49-F238E27FC236}">
                  <a16:creationId xmlns:a16="http://schemas.microsoft.com/office/drawing/2014/main" id="{30848B1F-917B-6F44-A1FD-D084E15BBA38}"/>
                </a:ext>
              </a:extLst>
            </p:cNvPr>
            <p:cNvCxnSpPr>
              <a:cxnSpLocks noChangeShapeType="1"/>
              <a:stCxn id="243" idx="4"/>
              <a:endCxn id="244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53" name="AutoShape 80">
              <a:extLst>
                <a:ext uri="{FF2B5EF4-FFF2-40B4-BE49-F238E27FC236}">
                  <a16:creationId xmlns:a16="http://schemas.microsoft.com/office/drawing/2014/main" id="{C2825EA3-6FDE-3B4F-9A0F-348D2E023F8E}"/>
                </a:ext>
              </a:extLst>
            </p:cNvPr>
            <p:cNvCxnSpPr>
              <a:cxnSpLocks noChangeShapeType="1"/>
              <a:stCxn id="243" idx="5"/>
              <a:endCxn id="247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254" name="AutoShape 81">
              <a:extLst>
                <a:ext uri="{FF2B5EF4-FFF2-40B4-BE49-F238E27FC236}">
                  <a16:creationId xmlns:a16="http://schemas.microsoft.com/office/drawing/2014/main" id="{9FA10DFF-03EF-9840-97B0-2C8B3FE173AA}"/>
                </a:ext>
              </a:extLst>
            </p:cNvPr>
            <p:cNvCxnSpPr>
              <a:cxnSpLocks noChangeShapeType="1"/>
              <a:stCxn id="247" idx="0"/>
              <a:endCxn id="246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255" name="AutoShape 82">
              <a:extLst>
                <a:ext uri="{FF2B5EF4-FFF2-40B4-BE49-F238E27FC236}">
                  <a16:creationId xmlns:a16="http://schemas.microsoft.com/office/drawing/2014/main" id="{908ED2FB-7983-BC4C-8F1F-8CAE9C3E289F}"/>
                </a:ext>
              </a:extLst>
            </p:cNvPr>
            <p:cNvCxnSpPr>
              <a:cxnSpLocks noChangeShapeType="1"/>
              <a:stCxn id="246" idx="0"/>
              <a:endCxn id="237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256" name="AutoShape 83">
              <a:extLst>
                <a:ext uri="{FF2B5EF4-FFF2-40B4-BE49-F238E27FC236}">
                  <a16:creationId xmlns:a16="http://schemas.microsoft.com/office/drawing/2014/main" id="{6AB02A3A-5D10-074A-946A-A57BEAF3FB24}"/>
                </a:ext>
              </a:extLst>
            </p:cNvPr>
            <p:cNvCxnSpPr>
              <a:cxnSpLocks noChangeShapeType="1"/>
              <a:stCxn id="236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257" name="AutoShape 84">
              <a:extLst>
                <a:ext uri="{FF2B5EF4-FFF2-40B4-BE49-F238E27FC236}">
                  <a16:creationId xmlns:a16="http://schemas.microsoft.com/office/drawing/2014/main" id="{F220B268-C19A-F843-80DB-84A0E2907F68}"/>
                </a:ext>
              </a:extLst>
            </p:cNvPr>
            <p:cNvCxnSpPr>
              <a:cxnSpLocks noChangeShapeType="1"/>
              <a:stCxn id="238" idx="1"/>
              <a:endCxn id="239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58" name="AutoShape 85">
              <a:extLst>
                <a:ext uri="{FF2B5EF4-FFF2-40B4-BE49-F238E27FC236}">
                  <a16:creationId xmlns:a16="http://schemas.microsoft.com/office/drawing/2014/main" id="{14B031C3-0022-444F-A746-3D7CD7F83AF8}"/>
                </a:ext>
              </a:extLst>
            </p:cNvPr>
            <p:cNvCxnSpPr>
              <a:cxnSpLocks noChangeShapeType="1"/>
              <a:endCxn id="245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59" name="AutoShape 86">
              <a:extLst>
                <a:ext uri="{FF2B5EF4-FFF2-40B4-BE49-F238E27FC236}">
                  <a16:creationId xmlns:a16="http://schemas.microsoft.com/office/drawing/2014/main" id="{BDA5A338-E266-7341-AD23-78656B48CF1A}"/>
                </a:ext>
              </a:extLst>
            </p:cNvPr>
            <p:cNvCxnSpPr>
              <a:cxnSpLocks noChangeShapeType="1"/>
              <a:stCxn id="242" idx="2"/>
              <a:endCxn id="245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60" name="AutoShape 87">
              <a:extLst>
                <a:ext uri="{FF2B5EF4-FFF2-40B4-BE49-F238E27FC236}">
                  <a16:creationId xmlns:a16="http://schemas.microsoft.com/office/drawing/2014/main" id="{A7621769-FA99-4D4F-836D-9FAEF1A32C6F}"/>
                </a:ext>
              </a:extLst>
            </p:cNvPr>
            <p:cNvCxnSpPr>
              <a:cxnSpLocks noChangeShapeType="1"/>
              <a:stCxn id="238" idx="7"/>
              <a:endCxn id="242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61" name="AutoShape 88">
              <a:extLst>
                <a:ext uri="{FF2B5EF4-FFF2-40B4-BE49-F238E27FC236}">
                  <a16:creationId xmlns:a16="http://schemas.microsoft.com/office/drawing/2014/main" id="{19C57FD9-5E39-8648-A33A-0427DD6BE811}"/>
                </a:ext>
              </a:extLst>
            </p:cNvPr>
            <p:cNvCxnSpPr>
              <a:cxnSpLocks noChangeShapeType="1"/>
              <a:stCxn id="238" idx="6"/>
              <a:endCxn id="243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262" name="AutoShape 89">
              <a:extLst>
                <a:ext uri="{FF2B5EF4-FFF2-40B4-BE49-F238E27FC236}">
                  <a16:creationId xmlns:a16="http://schemas.microsoft.com/office/drawing/2014/main" id="{49077F15-15DF-914C-A817-83AB98043024}"/>
                </a:ext>
              </a:extLst>
            </p:cNvPr>
            <p:cNvCxnSpPr>
              <a:cxnSpLocks noChangeShapeType="1"/>
              <a:stCxn id="246" idx="1"/>
              <a:endCxn id="242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63" name="AutoShape 90">
              <a:extLst>
                <a:ext uri="{FF2B5EF4-FFF2-40B4-BE49-F238E27FC236}">
                  <a16:creationId xmlns:a16="http://schemas.microsoft.com/office/drawing/2014/main" id="{741CA963-AC56-5649-B19F-C53A8F226E3B}"/>
                </a:ext>
              </a:extLst>
            </p:cNvPr>
            <p:cNvCxnSpPr>
              <a:cxnSpLocks noChangeShapeType="1"/>
              <a:stCxn id="236" idx="6"/>
              <a:endCxn id="243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264" name="Text Box 92">
            <a:extLst>
              <a:ext uri="{FF2B5EF4-FFF2-40B4-BE49-F238E27FC236}">
                <a16:creationId xmlns:a16="http://schemas.microsoft.com/office/drawing/2014/main" id="{BCB90C78-8A93-FD49-B1FC-4F6C3C16F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5352" y="3810246"/>
            <a:ext cx="2068512" cy="1754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i="1">
                <a:latin typeface="Calibri" pitchFamily="34" charset="0"/>
              </a:rPr>
              <a:t>El árbol se genera cuándo sea necesario, y se construye tan pequeño como sea posible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5" name="Text Box 94">
                <a:extLst>
                  <a:ext uri="{FF2B5EF4-FFF2-40B4-BE49-F238E27FC236}">
                    <a16:creationId xmlns:a16="http://schemas.microsoft.com/office/drawing/2014/main" id="{0097EF97-5592-2F40-A39A-B21311C06F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91050" y="2458253"/>
                <a:ext cx="1981200" cy="923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432" tIns="45718" rIns="91432" bIns="45718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ES_tradnl" i="1">
                    <a:latin typeface="Calibri" pitchFamily="34" charset="0"/>
                  </a:rPr>
                  <a:t>Cada nodo en el árbol representa una ruta desde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s-ES_tradnl" i="1">
                  <a:latin typeface="Calibri" pitchFamily="34" charset="0"/>
                </a:endParaRPr>
              </a:p>
            </p:txBody>
          </p:sp>
        </mc:Choice>
        <mc:Fallback>
          <p:sp>
            <p:nvSpPr>
              <p:cNvPr id="265" name="Text Box 94">
                <a:extLst>
                  <a:ext uri="{FF2B5EF4-FFF2-40B4-BE49-F238E27FC236}">
                    <a16:creationId xmlns:a16="http://schemas.microsoft.com/office/drawing/2014/main" id="{0097EF97-5592-2F40-A39A-B21311C06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1050" y="2458253"/>
                <a:ext cx="1981200" cy="923326"/>
              </a:xfrm>
              <a:prstGeom prst="rect">
                <a:avLst/>
              </a:prstGeom>
              <a:blipFill>
                <a:blip r:embed="rId2"/>
                <a:stretch>
                  <a:fillRect t="-3289" b="-92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" name="TextBox 94">
            <a:extLst>
              <a:ext uri="{FF2B5EF4-FFF2-40B4-BE49-F238E27FC236}">
                <a16:creationId xmlns:a16="http://schemas.microsoft.com/office/drawing/2014/main" id="{C40A95DA-B976-5E4B-A5CD-CCD72477993B}"/>
              </a:ext>
            </a:extLst>
          </p:cNvPr>
          <p:cNvSpPr txBox="1"/>
          <p:nvPr/>
        </p:nvSpPr>
        <p:spPr>
          <a:xfrm>
            <a:off x="6870700" y="2086107"/>
            <a:ext cx="4876800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s-ES_tradnl" sz="2800">
                <a:latin typeface="Calibri" pitchFamily="34" charset="0"/>
              </a:rPr>
              <a:t>Árbol de búsqueda </a:t>
            </a:r>
          </a:p>
        </p:txBody>
      </p:sp>
      <p:sp>
        <p:nvSpPr>
          <p:cNvPr id="267" name="TextBox 95">
            <a:extLst>
              <a:ext uri="{FF2B5EF4-FFF2-40B4-BE49-F238E27FC236}">
                <a16:creationId xmlns:a16="http://schemas.microsoft.com/office/drawing/2014/main" id="{E7AD6E5E-C971-B546-BCD4-F95DAEED6CE9}"/>
              </a:ext>
            </a:extLst>
          </p:cNvPr>
          <p:cNvSpPr txBox="1"/>
          <p:nvPr/>
        </p:nvSpPr>
        <p:spPr>
          <a:xfrm>
            <a:off x="609600" y="1981202"/>
            <a:ext cx="3429000" cy="95410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s-ES_tradnl" sz="2800">
                <a:latin typeface="Calibri" pitchFamily="34" charset="0"/>
              </a:rPr>
              <a:t>Grafo del </a:t>
            </a:r>
          </a:p>
          <a:p>
            <a:pPr algn="ctr"/>
            <a:r>
              <a:rPr lang="es-ES_tradnl" sz="2800">
                <a:latin typeface="Calibri" pitchFamily="34" charset="0"/>
              </a:rPr>
              <a:t>espacio de estados</a:t>
            </a:r>
          </a:p>
        </p:txBody>
      </p:sp>
    </p:spTree>
    <p:extLst>
      <p:ext uri="{BB962C8B-B14F-4D97-AF65-F5344CB8AC3E}">
        <p14:creationId xmlns:p14="http://schemas.microsoft.com/office/powerpoint/2010/main" val="3600199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0CB95-FBE4-594E-9F42-71A5E9F9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Árboles de búsqueda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8A087C-FEC4-4A45-B4AD-19D7A2D7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BF381C-1E04-ED49-9FB4-F98708AA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93DA29-CD72-1146-BADC-F879210FC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33</a:t>
            </a:fld>
            <a:endParaRPr lang="es-ES_tradnl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7EAB591E-93F2-704D-819F-456B6CDD7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solidFill>
            <a:srgbClr val="92D05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/>
              <a:t>S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DB254697-7A30-6342-86A1-DA4214BFA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A7B8ED23-CB9B-F346-AE89-F448625AF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91E399E9-174D-F54D-BE32-69D1433FC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1" name="AutoShape 17">
            <a:extLst>
              <a:ext uri="{FF2B5EF4-FFF2-40B4-BE49-F238E27FC236}">
                <a16:creationId xmlns:a16="http://schemas.microsoft.com/office/drawing/2014/main" id="{E53C0090-3727-A64E-B555-E8D2EC5B3E91}"/>
              </a:ext>
            </a:extLst>
          </p:cNvPr>
          <p:cNvCxnSpPr>
            <a:cxnSpLocks noChangeShapeType="1"/>
            <a:stCxn id="7" idx="5"/>
            <a:endCxn id="9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2" name="AutoShape 21">
            <a:extLst>
              <a:ext uri="{FF2B5EF4-FFF2-40B4-BE49-F238E27FC236}">
                <a16:creationId xmlns:a16="http://schemas.microsoft.com/office/drawing/2014/main" id="{D3E22694-3A50-AC41-A873-8C1DA4515BA4}"/>
              </a:ext>
            </a:extLst>
          </p:cNvPr>
          <p:cNvCxnSpPr>
            <a:cxnSpLocks noChangeShapeType="1"/>
            <a:stCxn id="10" idx="3"/>
            <a:endCxn id="9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" name="AutoShape 23">
            <a:extLst>
              <a:ext uri="{FF2B5EF4-FFF2-40B4-BE49-F238E27FC236}">
                <a16:creationId xmlns:a16="http://schemas.microsoft.com/office/drawing/2014/main" id="{AD18575C-6394-2340-B103-D28BA6846AB6}"/>
              </a:ext>
            </a:extLst>
          </p:cNvPr>
          <p:cNvCxnSpPr>
            <a:cxnSpLocks noChangeShapeType="1"/>
            <a:stCxn id="9" idx="7"/>
            <a:endCxn id="10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4" name="AutoShape 24">
            <a:extLst>
              <a:ext uri="{FF2B5EF4-FFF2-40B4-BE49-F238E27FC236}">
                <a16:creationId xmlns:a16="http://schemas.microsoft.com/office/drawing/2014/main" id="{1D608013-76FD-5B47-9D78-35FB0D543F6C}"/>
              </a:ext>
            </a:extLst>
          </p:cNvPr>
          <p:cNvCxnSpPr>
            <a:cxnSpLocks noChangeShapeType="1"/>
            <a:stCxn id="10" idx="6"/>
            <a:endCxn id="8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5" name="AutoShape 26">
            <a:extLst>
              <a:ext uri="{FF2B5EF4-FFF2-40B4-BE49-F238E27FC236}">
                <a16:creationId xmlns:a16="http://schemas.microsoft.com/office/drawing/2014/main" id="{6B1218E6-3292-5A41-9864-1E311CA5AD22}"/>
              </a:ext>
            </a:extLst>
          </p:cNvPr>
          <p:cNvCxnSpPr>
            <a:cxnSpLocks noChangeShapeType="1"/>
            <a:stCxn id="9" idx="6"/>
            <a:endCxn id="8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6" name="AutoShape 27">
            <a:extLst>
              <a:ext uri="{FF2B5EF4-FFF2-40B4-BE49-F238E27FC236}">
                <a16:creationId xmlns:a16="http://schemas.microsoft.com/office/drawing/2014/main" id="{B09EE285-C0A5-0F4F-8FEF-D1A23BDB961F}"/>
              </a:ext>
            </a:extLst>
          </p:cNvPr>
          <p:cNvCxnSpPr>
            <a:cxnSpLocks noChangeShapeType="1"/>
            <a:stCxn id="7" idx="7"/>
            <a:endCxn id="10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7" name="TextBox 53">
            <a:extLst>
              <a:ext uri="{FF2B5EF4-FFF2-40B4-BE49-F238E27FC236}">
                <a16:creationId xmlns:a16="http://schemas.microsoft.com/office/drawing/2014/main" id="{D52385ED-341C-0A44-9858-AA3EB3BD00D1}"/>
              </a:ext>
            </a:extLst>
          </p:cNvPr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s-ES_tradnl" sz="2400">
                <a:latin typeface="Calibri" pitchFamily="34" charset="0"/>
              </a:rPr>
              <a:t>Considere el siguiente grafo: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28806421-5C21-1741-8084-55C526CE3E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99" r="57137"/>
          <a:stretch/>
        </p:blipFill>
        <p:spPr>
          <a:xfrm>
            <a:off x="8234571" y="2444073"/>
            <a:ext cx="1858087" cy="30366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56">
                <a:extLst>
                  <a:ext uri="{FF2B5EF4-FFF2-40B4-BE49-F238E27FC236}">
                    <a16:creationId xmlns:a16="http://schemas.microsoft.com/office/drawing/2014/main" id="{06932249-9036-A947-B73F-B5213BD1C671}"/>
                  </a:ext>
                </a:extLst>
              </p:cNvPr>
              <p:cNvSpPr txBox="1"/>
              <p:nvPr/>
            </p:nvSpPr>
            <p:spPr>
              <a:xfrm>
                <a:off x="6477000" y="1676400"/>
                <a:ext cx="5105400" cy="830993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pPr algn="ctr"/>
                <a:r>
                  <a:rPr lang="es-ES_tradnl" sz="2400">
                    <a:latin typeface="Calibri" pitchFamily="34" charset="0"/>
                  </a:rPr>
                  <a:t>¿Qué tan grande es el árbol de búsqueda comenzado en el estado </a:t>
                </a:r>
                <a14:m>
                  <m:oMath xmlns:m="http://schemas.openxmlformats.org/officeDocument/2006/math">
                    <m:r>
                      <a:rPr lang="es-ES_tradnl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_tradnl" sz="24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s-ES_tradnl" sz="2400">
                  <a:latin typeface="Calibri" pitchFamily="34" charset="0"/>
                </a:endParaRPr>
              </a:p>
            </p:txBody>
          </p:sp>
        </mc:Choice>
        <mc:Fallback>
          <p:sp>
            <p:nvSpPr>
              <p:cNvPr id="49" name="TextBox 56">
                <a:extLst>
                  <a:ext uri="{FF2B5EF4-FFF2-40B4-BE49-F238E27FC236}">
                    <a16:creationId xmlns:a16="http://schemas.microsoft.com/office/drawing/2014/main" id="{06932249-9036-A947-B73F-B5213BD1C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676400"/>
                <a:ext cx="5105400" cy="830993"/>
              </a:xfrm>
              <a:prstGeom prst="rect">
                <a:avLst/>
              </a:prstGeom>
              <a:blipFill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FF0B87E5-3055-7613-29CB-86FDF1455260}"/>
                  </a:ext>
                </a:extLst>
              </p14:cNvPr>
              <p14:cNvContentPartPr/>
              <p14:nvPr/>
            </p14:nvContentPartPr>
            <p14:xfrm>
              <a:off x="3588108" y="6705200"/>
              <a:ext cx="360" cy="360"/>
            </p14:xfrm>
          </p:contentPart>
        </mc:Choice>
        <mc:Fallback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FF0B87E5-3055-7613-29CB-86FDF14552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0548" y="6697640"/>
                <a:ext cx="15480" cy="1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9084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0CB95-FBE4-594E-9F42-71A5E9F9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Árboles de búsqueda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8A087C-FEC4-4A45-B4AD-19D7A2D7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BF381C-1E04-ED49-9FB4-F98708AA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93DA29-CD72-1146-BADC-F879210FC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34</a:t>
            </a:fld>
            <a:endParaRPr lang="es-ES_tradnl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7EAB591E-93F2-704D-819F-456B6CDD7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solidFill>
            <a:srgbClr val="92D05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/>
              <a:t>S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DB254697-7A30-6342-86A1-DA4214BFA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A7B8ED23-CB9B-F346-AE89-F448625AF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91E399E9-174D-F54D-BE32-69D1433FC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1" name="AutoShape 17">
            <a:extLst>
              <a:ext uri="{FF2B5EF4-FFF2-40B4-BE49-F238E27FC236}">
                <a16:creationId xmlns:a16="http://schemas.microsoft.com/office/drawing/2014/main" id="{E53C0090-3727-A64E-B555-E8D2EC5B3E91}"/>
              </a:ext>
            </a:extLst>
          </p:cNvPr>
          <p:cNvCxnSpPr>
            <a:cxnSpLocks noChangeShapeType="1"/>
            <a:stCxn id="7" idx="5"/>
            <a:endCxn id="9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2" name="AutoShape 21">
            <a:extLst>
              <a:ext uri="{FF2B5EF4-FFF2-40B4-BE49-F238E27FC236}">
                <a16:creationId xmlns:a16="http://schemas.microsoft.com/office/drawing/2014/main" id="{D3E22694-3A50-AC41-A873-8C1DA4515BA4}"/>
              </a:ext>
            </a:extLst>
          </p:cNvPr>
          <p:cNvCxnSpPr>
            <a:cxnSpLocks noChangeShapeType="1"/>
            <a:stCxn id="10" idx="3"/>
            <a:endCxn id="9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" name="AutoShape 23">
            <a:extLst>
              <a:ext uri="{FF2B5EF4-FFF2-40B4-BE49-F238E27FC236}">
                <a16:creationId xmlns:a16="http://schemas.microsoft.com/office/drawing/2014/main" id="{AD18575C-6394-2340-B103-D28BA6846AB6}"/>
              </a:ext>
            </a:extLst>
          </p:cNvPr>
          <p:cNvCxnSpPr>
            <a:cxnSpLocks noChangeShapeType="1"/>
            <a:stCxn id="9" idx="7"/>
            <a:endCxn id="10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4" name="AutoShape 24">
            <a:extLst>
              <a:ext uri="{FF2B5EF4-FFF2-40B4-BE49-F238E27FC236}">
                <a16:creationId xmlns:a16="http://schemas.microsoft.com/office/drawing/2014/main" id="{1D608013-76FD-5B47-9D78-35FB0D543F6C}"/>
              </a:ext>
            </a:extLst>
          </p:cNvPr>
          <p:cNvCxnSpPr>
            <a:cxnSpLocks noChangeShapeType="1"/>
            <a:stCxn id="10" idx="6"/>
            <a:endCxn id="8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5" name="AutoShape 26">
            <a:extLst>
              <a:ext uri="{FF2B5EF4-FFF2-40B4-BE49-F238E27FC236}">
                <a16:creationId xmlns:a16="http://schemas.microsoft.com/office/drawing/2014/main" id="{6B1218E6-3292-5A41-9864-1E311CA5AD22}"/>
              </a:ext>
            </a:extLst>
          </p:cNvPr>
          <p:cNvCxnSpPr>
            <a:cxnSpLocks noChangeShapeType="1"/>
            <a:stCxn id="9" idx="6"/>
            <a:endCxn id="8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6" name="AutoShape 27">
            <a:extLst>
              <a:ext uri="{FF2B5EF4-FFF2-40B4-BE49-F238E27FC236}">
                <a16:creationId xmlns:a16="http://schemas.microsoft.com/office/drawing/2014/main" id="{B09EE285-C0A5-0F4F-8FEF-D1A23BDB961F}"/>
              </a:ext>
            </a:extLst>
          </p:cNvPr>
          <p:cNvCxnSpPr>
            <a:cxnSpLocks noChangeShapeType="1"/>
            <a:stCxn id="7" idx="7"/>
            <a:endCxn id="10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7" name="TextBox 53">
            <a:extLst>
              <a:ext uri="{FF2B5EF4-FFF2-40B4-BE49-F238E27FC236}">
                <a16:creationId xmlns:a16="http://schemas.microsoft.com/office/drawing/2014/main" id="{D52385ED-341C-0A44-9858-AA3EB3BD00D1}"/>
              </a:ext>
            </a:extLst>
          </p:cNvPr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s-ES_tradnl" sz="2400">
                <a:latin typeface="Calibri" pitchFamily="34" charset="0"/>
              </a:rPr>
              <a:t>Considere el siguiente grafo:</a:t>
            </a:r>
          </a:p>
        </p:txBody>
      </p:sp>
      <p:sp>
        <p:nvSpPr>
          <p:cNvPr id="18" name="TextBox 55">
            <a:extLst>
              <a:ext uri="{FF2B5EF4-FFF2-40B4-BE49-F238E27FC236}">
                <a16:creationId xmlns:a16="http://schemas.microsoft.com/office/drawing/2014/main" id="{E496A237-55F0-FD41-82E2-C628C4C4F4C0}"/>
              </a:ext>
            </a:extLst>
          </p:cNvPr>
          <p:cNvSpPr txBox="1"/>
          <p:nvPr/>
        </p:nvSpPr>
        <p:spPr>
          <a:xfrm>
            <a:off x="-2170" y="5807019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s-ES_tradnl" sz="2800">
                <a:latin typeface="Calibri" pitchFamily="34" charset="0"/>
              </a:rPr>
              <a:t>¡Los estados que visitamos en el pasado son relevantes!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56">
                <a:extLst>
                  <a:ext uri="{FF2B5EF4-FFF2-40B4-BE49-F238E27FC236}">
                    <a16:creationId xmlns:a16="http://schemas.microsoft.com/office/drawing/2014/main" id="{DAF9220E-FA89-9548-A4B9-3297B5ACFC41}"/>
                  </a:ext>
                </a:extLst>
              </p:cNvPr>
              <p:cNvSpPr txBox="1"/>
              <p:nvPr/>
            </p:nvSpPr>
            <p:spPr>
              <a:xfrm>
                <a:off x="6477000" y="1676400"/>
                <a:ext cx="5105400" cy="830993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pPr algn="ctr"/>
                <a:r>
                  <a:rPr lang="es-ES_tradnl" sz="2400">
                    <a:latin typeface="Calibri" pitchFamily="34" charset="0"/>
                  </a:rPr>
                  <a:t>¿Qué tan grande es el árbol de búsqueda comenzado en el estado </a:t>
                </a:r>
                <a14:m>
                  <m:oMath xmlns:m="http://schemas.openxmlformats.org/officeDocument/2006/math">
                    <m:r>
                      <a:rPr lang="es-ES_tradnl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_tradnl" sz="24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s-ES_tradnl" sz="2400">
                  <a:latin typeface="Calibri" pitchFamily="34" charset="0"/>
                </a:endParaRPr>
              </a:p>
            </p:txBody>
          </p:sp>
        </mc:Choice>
        <mc:Fallback>
          <p:sp>
            <p:nvSpPr>
              <p:cNvPr id="19" name="TextBox 56">
                <a:extLst>
                  <a:ext uri="{FF2B5EF4-FFF2-40B4-BE49-F238E27FC236}">
                    <a16:creationId xmlns:a16="http://schemas.microsoft.com/office/drawing/2014/main" id="{DAF9220E-FA89-9548-A4B9-3297B5ACF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676400"/>
                <a:ext cx="5105400" cy="830993"/>
              </a:xfrm>
              <a:prstGeom prst="rect">
                <a:avLst/>
              </a:prstGeom>
              <a:blipFill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58" descr="TP_tmp.png">
            <a:extLst>
              <a:ext uri="{FF2B5EF4-FFF2-40B4-BE49-F238E27FC236}">
                <a16:creationId xmlns:a16="http://schemas.microsoft.com/office/drawing/2014/main" id="{70D82235-8AEF-734E-98C8-FDC958AD1A3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  <p:sp>
        <p:nvSpPr>
          <p:cNvPr id="21" name="TextBox 2">
            <a:extLst>
              <a:ext uri="{FF2B5EF4-FFF2-40B4-BE49-F238E27FC236}">
                <a16:creationId xmlns:a16="http://schemas.microsoft.com/office/drawing/2014/main" id="{D331721B-FF25-DC4A-86AD-0D524F71A0AC}"/>
              </a:ext>
            </a:extLst>
          </p:cNvPr>
          <p:cNvSpPr txBox="1"/>
          <p:nvPr/>
        </p:nvSpPr>
        <p:spPr>
          <a:xfrm>
            <a:off x="5867400" y="2667000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alibri"/>
                <a:cs typeface="Calibri"/>
              </a:rPr>
              <a:t>s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61A675D2-5236-3A4D-8FB6-2188B5B97444}"/>
              </a:ext>
            </a:extLst>
          </p:cNvPr>
          <p:cNvSpPr txBox="1"/>
          <p:nvPr/>
        </p:nvSpPr>
        <p:spPr>
          <a:xfrm>
            <a:off x="6248400" y="31242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alibri"/>
                <a:cs typeface="Calibri"/>
              </a:rPr>
              <a:t>b</a:t>
            </a: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06BFCFEA-354B-F742-AFE1-EE5C6351C638}"/>
              </a:ext>
            </a:extLst>
          </p:cNvPr>
          <p:cNvSpPr txBox="1"/>
          <p:nvPr/>
        </p:nvSpPr>
        <p:spPr>
          <a:xfrm>
            <a:off x="5105400" y="37338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alibri"/>
                <a:cs typeface="Calibri"/>
              </a:rPr>
              <a:t>b</a:t>
            </a: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6E2BDB36-BDA2-914C-B77A-E1999DB2EF3F}"/>
              </a:ext>
            </a:extLst>
          </p:cNvPr>
          <p:cNvSpPr txBox="1"/>
          <p:nvPr/>
        </p:nvSpPr>
        <p:spPr>
          <a:xfrm>
            <a:off x="57150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alibri"/>
                <a:cs typeface="Calibri"/>
              </a:rPr>
              <a:t>G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B13ED8C0-6EE9-1647-B7D9-4D3A93FEA745}"/>
              </a:ext>
            </a:extLst>
          </p:cNvPr>
          <p:cNvSpPr txBox="1"/>
          <p:nvPr/>
        </p:nvSpPr>
        <p:spPr>
          <a:xfrm>
            <a:off x="6172200" y="37338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alibri"/>
                <a:cs typeface="Calibri"/>
              </a:rPr>
              <a:t>a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5D6A8415-8027-B544-A621-B070A5B7E974}"/>
              </a:ext>
            </a:extLst>
          </p:cNvPr>
          <p:cNvSpPr txBox="1"/>
          <p:nvPr/>
        </p:nvSpPr>
        <p:spPr>
          <a:xfrm>
            <a:off x="5486400" y="31242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alibri"/>
                <a:cs typeface="Calibri"/>
              </a:rPr>
              <a:t>a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B4BA77D2-58B3-2C4B-B19D-19B13020BE37}"/>
              </a:ext>
            </a:extLst>
          </p:cNvPr>
          <p:cNvSpPr txBox="1"/>
          <p:nvPr/>
        </p:nvSpPr>
        <p:spPr>
          <a:xfrm>
            <a:off x="67818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alibri"/>
                <a:cs typeface="Calibri"/>
              </a:rPr>
              <a:t>G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DC7E22B2-DDFE-3E45-8A88-71EBFC3D03A2}"/>
              </a:ext>
            </a:extLst>
          </p:cNvPr>
          <p:cNvSpPr txBox="1"/>
          <p:nvPr/>
        </p:nvSpPr>
        <p:spPr>
          <a:xfrm>
            <a:off x="4849508" y="43434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alibri"/>
                <a:cs typeface="Calibri"/>
              </a:rPr>
              <a:t>a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E703FAC-1B16-E940-8C49-50A8010AE08D}"/>
              </a:ext>
            </a:extLst>
          </p:cNvPr>
          <p:cNvSpPr txBox="1"/>
          <p:nvPr/>
        </p:nvSpPr>
        <p:spPr>
          <a:xfrm>
            <a:off x="541020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alibri"/>
                <a:cs typeface="Calibri"/>
              </a:rPr>
              <a:t>G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BEEBA86B-F519-3245-A6BA-70A93DB857A7}"/>
              </a:ext>
            </a:extLst>
          </p:cNvPr>
          <p:cNvSpPr txBox="1"/>
          <p:nvPr/>
        </p:nvSpPr>
        <p:spPr>
          <a:xfrm>
            <a:off x="6098170" y="43434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alibri"/>
                <a:cs typeface="Calibri"/>
              </a:rPr>
              <a:t>b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31AF7789-2F25-5B4C-A847-D6E15DA376CC}"/>
              </a:ext>
            </a:extLst>
          </p:cNvPr>
          <p:cNvSpPr txBox="1"/>
          <p:nvPr/>
        </p:nvSpPr>
        <p:spPr>
          <a:xfrm>
            <a:off x="663157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alibri"/>
                <a:cs typeface="Calibri"/>
              </a:rPr>
              <a:t>G</a:t>
            </a:r>
          </a:p>
        </p:txBody>
      </p:sp>
      <p:cxnSp>
        <p:nvCxnSpPr>
          <p:cNvPr id="32" name="Straight Connector 6">
            <a:extLst>
              <a:ext uri="{FF2B5EF4-FFF2-40B4-BE49-F238E27FC236}">
                <a16:creationId xmlns:a16="http://schemas.microsoft.com/office/drawing/2014/main" id="{82BD3135-0044-8240-9192-9743FD8D6A48}"/>
              </a:ext>
            </a:extLst>
          </p:cNvPr>
          <p:cNvCxnSpPr/>
          <p:nvPr/>
        </p:nvCxnSpPr>
        <p:spPr>
          <a:xfrm>
            <a:off x="6096000" y="3048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B50C34-1C08-164E-B030-21169D1EC534}"/>
              </a:ext>
            </a:extLst>
          </p:cNvPr>
          <p:cNvCxnSpPr/>
          <p:nvPr/>
        </p:nvCxnSpPr>
        <p:spPr>
          <a:xfrm>
            <a:off x="6563609" y="3550167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BF00FEC-09FC-784F-9867-88430FB137BF}"/>
              </a:ext>
            </a:extLst>
          </p:cNvPr>
          <p:cNvCxnSpPr/>
          <p:nvPr/>
        </p:nvCxnSpPr>
        <p:spPr>
          <a:xfrm>
            <a:off x="6490746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03F281F-7850-4D4C-8F29-FECEA21085E7}"/>
              </a:ext>
            </a:extLst>
          </p:cNvPr>
          <p:cNvCxnSpPr/>
          <p:nvPr/>
        </p:nvCxnSpPr>
        <p:spPr>
          <a:xfrm>
            <a:off x="5334000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7947F0-CF3C-9843-912C-E78D1B4A36FA}"/>
              </a:ext>
            </a:extLst>
          </p:cNvPr>
          <p:cNvCxnSpPr/>
          <p:nvPr/>
        </p:nvCxnSpPr>
        <p:spPr>
          <a:xfrm>
            <a:off x="56388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30F691-DE4D-924C-90D1-4A773CAF4847}"/>
              </a:ext>
            </a:extLst>
          </p:cNvPr>
          <p:cNvCxnSpPr/>
          <p:nvPr/>
        </p:nvCxnSpPr>
        <p:spPr>
          <a:xfrm flipH="1">
            <a:off x="5746227" y="3037589"/>
            <a:ext cx="1524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8">
            <a:extLst>
              <a:ext uri="{FF2B5EF4-FFF2-40B4-BE49-F238E27FC236}">
                <a16:creationId xmlns:a16="http://schemas.microsoft.com/office/drawing/2014/main" id="{F6410F37-32DA-D946-8F82-9DA34B5A1758}"/>
              </a:ext>
            </a:extLst>
          </p:cNvPr>
          <p:cNvCxnSpPr/>
          <p:nvPr/>
        </p:nvCxnSpPr>
        <p:spPr>
          <a:xfrm flipH="1">
            <a:off x="6324600" y="3539756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42">
            <a:extLst>
              <a:ext uri="{FF2B5EF4-FFF2-40B4-BE49-F238E27FC236}">
                <a16:creationId xmlns:a16="http://schemas.microsoft.com/office/drawing/2014/main" id="{E1985DD8-0B30-FC4C-AC54-EF1CA51CDCAB}"/>
              </a:ext>
            </a:extLst>
          </p:cNvPr>
          <p:cNvCxnSpPr/>
          <p:nvPr/>
        </p:nvCxnSpPr>
        <p:spPr>
          <a:xfrm flipH="1">
            <a:off x="53340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43">
            <a:extLst>
              <a:ext uri="{FF2B5EF4-FFF2-40B4-BE49-F238E27FC236}">
                <a16:creationId xmlns:a16="http://schemas.microsoft.com/office/drawing/2014/main" id="{5B157241-B476-A34B-8160-5CFDA28E6BC8}"/>
              </a:ext>
            </a:extLst>
          </p:cNvPr>
          <p:cNvCxnSpPr/>
          <p:nvPr/>
        </p:nvCxnSpPr>
        <p:spPr>
          <a:xfrm flipH="1">
            <a:off x="6248400" y="4191000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4">
            <a:extLst>
              <a:ext uri="{FF2B5EF4-FFF2-40B4-BE49-F238E27FC236}">
                <a16:creationId xmlns:a16="http://schemas.microsoft.com/office/drawing/2014/main" id="{B7ED210C-9A7A-9C47-95F6-500A5896813A}"/>
              </a:ext>
            </a:extLst>
          </p:cNvPr>
          <p:cNvCxnSpPr/>
          <p:nvPr/>
        </p:nvCxnSpPr>
        <p:spPr>
          <a:xfrm flipH="1">
            <a:off x="5029200" y="41910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7">
            <a:extLst>
              <a:ext uri="{FF2B5EF4-FFF2-40B4-BE49-F238E27FC236}">
                <a16:creationId xmlns:a16="http://schemas.microsoft.com/office/drawing/2014/main" id="{F8F9DAFD-3D04-6F47-9A4E-3525C142BC41}"/>
              </a:ext>
            </a:extLst>
          </p:cNvPr>
          <p:cNvCxnSpPr/>
          <p:nvPr/>
        </p:nvCxnSpPr>
        <p:spPr>
          <a:xfrm>
            <a:off x="51054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8">
            <a:extLst>
              <a:ext uri="{FF2B5EF4-FFF2-40B4-BE49-F238E27FC236}">
                <a16:creationId xmlns:a16="http://schemas.microsoft.com/office/drawing/2014/main" id="{01AEB140-920C-AD46-9E9E-9455333E4B5E}"/>
              </a:ext>
            </a:extLst>
          </p:cNvPr>
          <p:cNvCxnSpPr/>
          <p:nvPr/>
        </p:nvCxnSpPr>
        <p:spPr>
          <a:xfrm flipH="1">
            <a:off x="48006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9">
            <a:extLst>
              <a:ext uri="{FF2B5EF4-FFF2-40B4-BE49-F238E27FC236}">
                <a16:creationId xmlns:a16="http://schemas.microsoft.com/office/drawing/2014/main" id="{5169B20B-FC81-C340-8ECF-8E0C3938754D}"/>
              </a:ext>
            </a:extLst>
          </p:cNvPr>
          <p:cNvCxnSpPr/>
          <p:nvPr/>
        </p:nvCxnSpPr>
        <p:spPr>
          <a:xfrm>
            <a:off x="63246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50">
            <a:extLst>
              <a:ext uri="{FF2B5EF4-FFF2-40B4-BE49-F238E27FC236}">
                <a16:creationId xmlns:a16="http://schemas.microsoft.com/office/drawing/2014/main" id="{9C195999-F627-ED49-9391-9B9B7D7FCAD1}"/>
              </a:ext>
            </a:extLst>
          </p:cNvPr>
          <p:cNvCxnSpPr/>
          <p:nvPr/>
        </p:nvCxnSpPr>
        <p:spPr>
          <a:xfrm flipH="1">
            <a:off x="60198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51">
            <a:extLst>
              <a:ext uri="{FF2B5EF4-FFF2-40B4-BE49-F238E27FC236}">
                <a16:creationId xmlns:a16="http://schemas.microsoft.com/office/drawing/2014/main" id="{F437E2D2-F99D-BF4C-861A-748C25B8808A}"/>
              </a:ext>
            </a:extLst>
          </p:cNvPr>
          <p:cNvSpPr txBox="1"/>
          <p:nvPr/>
        </p:nvSpPr>
        <p:spPr>
          <a:xfrm>
            <a:off x="4876800" y="5177135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alibri"/>
                <a:cs typeface="Calibri"/>
              </a:rPr>
              <a:t>…</a:t>
            </a:r>
          </a:p>
        </p:txBody>
      </p:sp>
      <p:sp>
        <p:nvSpPr>
          <p:cNvPr id="47" name="TextBox 52">
            <a:extLst>
              <a:ext uri="{FF2B5EF4-FFF2-40B4-BE49-F238E27FC236}">
                <a16:creationId xmlns:a16="http://schemas.microsoft.com/office/drawing/2014/main" id="{848CCF67-F6D9-D040-A34A-9D5B6F4F0DC1}"/>
              </a:ext>
            </a:extLst>
          </p:cNvPr>
          <p:cNvSpPr txBox="1"/>
          <p:nvPr/>
        </p:nvSpPr>
        <p:spPr>
          <a:xfrm>
            <a:off x="6172200" y="5181600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alibri"/>
                <a:cs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8090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46" grpId="0"/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6157D-1223-A547-B572-1EE13B9B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Árboles de búsqueda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490D7E-6BC3-FB41-A49F-F3D2D1DB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52493E-F28A-A64B-8A49-56F3593CB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C7AE20-34AB-514C-8CD2-44C070554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35</a:t>
            </a:fld>
            <a:endParaRPr lang="es-ES_tradnl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0D495B6-1C8F-3444-A85F-9CBEFA6CB9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01"/>
          <a:stretch/>
        </p:blipFill>
        <p:spPr>
          <a:xfrm>
            <a:off x="1288870" y="2736470"/>
            <a:ext cx="4585059" cy="282313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0BC721C-9BC3-F540-872C-C723DFD528D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055" y="2638325"/>
            <a:ext cx="3648075" cy="3019425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6F7F4B-CDC6-FDC7-C8E1-D858DB9BA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344325" cy="10353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600"/>
              <a:t>Luego de determinar nuestro estado inicial siempre es posible generar un árbol con las transiciones posibles </a:t>
            </a:r>
          </a:p>
          <a:p>
            <a:pPr marL="0" indent="0">
              <a:buNone/>
            </a:pPr>
            <a:endParaRPr lang="es-CO" sz="2600"/>
          </a:p>
        </p:txBody>
      </p:sp>
    </p:spTree>
    <p:extLst>
      <p:ext uri="{BB962C8B-B14F-4D97-AF65-F5344CB8AC3E}">
        <p14:creationId xmlns:p14="http://schemas.microsoft.com/office/powerpoint/2010/main" val="3891383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3DF87-3A00-3141-B84D-112C5CB7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Árboles de búsqueda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69CA23-28CC-B445-B263-E9EBC2FD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618BC9-3DB2-DB42-A0E9-3162B311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19DF53-B15B-1D47-8A44-02CE4DB0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36</a:t>
            </a:fld>
            <a:endParaRPr lang="es-ES_tradnl"/>
          </a:p>
        </p:txBody>
      </p:sp>
      <p:sp>
        <p:nvSpPr>
          <p:cNvPr id="11" name="TextBox 55">
            <a:extLst>
              <a:ext uri="{FF2B5EF4-FFF2-40B4-BE49-F238E27FC236}">
                <a16:creationId xmlns:a16="http://schemas.microsoft.com/office/drawing/2014/main" id="{B2FB1DAC-19C4-654F-9970-5AF5A68175E8}"/>
              </a:ext>
            </a:extLst>
          </p:cNvPr>
          <p:cNvSpPr txBox="1"/>
          <p:nvPr/>
        </p:nvSpPr>
        <p:spPr>
          <a:xfrm>
            <a:off x="682345" y="1958361"/>
            <a:ext cx="5985486" cy="404725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s-ES_tradnl" sz="2600">
                <a:latin typeface="Calibri" pitchFamily="34" charset="0"/>
              </a:rPr>
              <a:t>De forma sistemática podemos ver el proceso de la siguiente forma:</a:t>
            </a:r>
          </a:p>
          <a:p>
            <a:endParaRPr lang="es-ES_tradnl" sz="2600">
              <a:latin typeface="Calibri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600">
                <a:latin typeface="Calibri" pitchFamily="34" charset="0"/>
              </a:rPr>
              <a:t>Los nodos frontera separan los nodos inexplorados de los nodos expandidos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600">
                <a:latin typeface="Calibri" pitchFamily="34" charset="0"/>
              </a:rPr>
              <a:t>Expandir un nodo:</a:t>
            </a:r>
          </a:p>
          <a:p>
            <a:endParaRPr lang="es-ES_tradnl" sz="500">
              <a:latin typeface="Calibri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2400">
                <a:latin typeface="Calibri" pitchFamily="34" charset="0"/>
              </a:rPr>
              <a:t>Lo mueve del conjunto de frontera a los expandidos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2400">
                <a:latin typeface="Calibri" pitchFamily="34" charset="0"/>
              </a:rPr>
              <a:t>Agrega nodos inexplorados a los nodos frontera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805E7FD2-E0C6-6D4B-9280-811C0C7B8B63}"/>
                  </a:ext>
                </a:extLst>
              </p:cNvPr>
              <p:cNvSpPr txBox="1"/>
              <p:nvPr/>
            </p:nvSpPr>
            <p:spPr>
              <a:xfrm>
                <a:off x="7037887" y="5562372"/>
                <a:ext cx="50980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𝐴𝑙𝑐𝑎𝑛𝑧𝑎𝑏𝑙𝑒𝑠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𝐸𝑥𝑝𝑎𝑛𝑑𝑖𝑑𝑜𝑠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∪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𝑓𝑟𝑜𝑛𝑡𝑒𝑟𝑎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/>
                  <a:t> </a:t>
                </a:r>
              </a:p>
            </p:txBody>
          </p:sp>
        </mc:Choice>
        <mc:Fallback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805E7FD2-E0C6-6D4B-9280-811C0C7B8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887" y="5562372"/>
                <a:ext cx="5098010" cy="400110"/>
              </a:xfrm>
              <a:prstGeom prst="rect">
                <a:avLst/>
              </a:prstGeom>
              <a:blipFill>
                <a:blip r:embed="rId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>
            <a:extLst>
              <a:ext uri="{FF2B5EF4-FFF2-40B4-BE49-F238E27FC236}">
                <a16:creationId xmlns:a16="http://schemas.microsoft.com/office/drawing/2014/main" id="{CD20B1DF-4D2C-E646-8ABA-716327DCDEA3}"/>
              </a:ext>
            </a:extLst>
          </p:cNvPr>
          <p:cNvGrpSpPr/>
          <p:nvPr/>
        </p:nvGrpSpPr>
        <p:grpSpPr>
          <a:xfrm>
            <a:off x="6978869" y="2230231"/>
            <a:ext cx="4749690" cy="3085544"/>
            <a:chOff x="2999718" y="1771568"/>
            <a:chExt cx="4749690" cy="3085544"/>
          </a:xfrm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78F7CA9C-86CE-ED4A-9036-425FAD51D0DD}"/>
                </a:ext>
              </a:extLst>
            </p:cNvPr>
            <p:cNvSpPr/>
            <p:nvPr/>
          </p:nvSpPr>
          <p:spPr>
            <a:xfrm>
              <a:off x="4786146" y="2084968"/>
              <a:ext cx="2791810" cy="2546414"/>
            </a:xfrm>
            <a:prstGeom prst="ellipse">
              <a:avLst/>
            </a:prstGeom>
            <a:solidFill>
              <a:srgbClr val="B7D3C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               </a:t>
              </a:r>
            </a:p>
          </p:txBody>
        </p:sp>
        <p:sp>
          <p:nvSpPr>
            <p:cNvPr id="9" name="Oval 3">
              <a:extLst>
                <a:ext uri="{FF2B5EF4-FFF2-40B4-BE49-F238E27FC236}">
                  <a16:creationId xmlns:a16="http://schemas.microsoft.com/office/drawing/2014/main" id="{63F4986B-C417-9741-84BC-224311F034E2}"/>
                </a:ext>
              </a:extLst>
            </p:cNvPr>
            <p:cNvSpPr/>
            <p:nvPr/>
          </p:nvSpPr>
          <p:spPr>
            <a:xfrm>
              <a:off x="5209844" y="2432872"/>
              <a:ext cx="2057074" cy="1923132"/>
            </a:xfrm>
            <a:prstGeom prst="ellipse">
              <a:avLst/>
            </a:prstGeom>
            <a:solidFill>
              <a:srgbClr val="C3BA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2000" b="1">
                  <a:solidFill>
                    <a:schemeClr val="tx1"/>
                  </a:solidFill>
                </a:rPr>
                <a:t>Expandidos</a:t>
              </a:r>
              <a:r>
                <a:rPr lang="en-US" sz="2000" b="1">
                  <a:solidFill>
                    <a:schemeClr val="tx1"/>
                  </a:solidFill>
                </a:rPr>
                <a:t>       </a:t>
              </a:r>
            </a:p>
          </p:txBody>
        </p: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20E3EDCF-54CD-674C-AAA6-34735DE88FE6}"/>
                </a:ext>
              </a:extLst>
            </p:cNvPr>
            <p:cNvSpPr txBox="1"/>
            <p:nvPr/>
          </p:nvSpPr>
          <p:spPr>
            <a:xfrm>
              <a:off x="5692617" y="2053438"/>
              <a:ext cx="10904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/>
                <a:t>Frontera</a:t>
              </a: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DF024DA9-B8F3-F048-872F-CFDD229000E0}"/>
                </a:ext>
              </a:extLst>
            </p:cNvPr>
            <p:cNvSpPr txBox="1"/>
            <p:nvPr/>
          </p:nvSpPr>
          <p:spPr>
            <a:xfrm>
              <a:off x="3081016" y="3083507"/>
              <a:ext cx="17136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400" b="1"/>
                <a:t>Inexplorado</a:t>
              </a:r>
            </a:p>
          </p:txBody>
        </p:sp>
        <p:sp>
          <p:nvSpPr>
            <p:cNvPr id="3" name="Rectángulo redondeado 2">
              <a:extLst>
                <a:ext uri="{FF2B5EF4-FFF2-40B4-BE49-F238E27FC236}">
                  <a16:creationId xmlns:a16="http://schemas.microsoft.com/office/drawing/2014/main" id="{6630853C-2B1F-424C-A63D-D1B8EC1721B3}"/>
                </a:ext>
              </a:extLst>
            </p:cNvPr>
            <p:cNvSpPr/>
            <p:nvPr/>
          </p:nvSpPr>
          <p:spPr>
            <a:xfrm>
              <a:off x="2999718" y="1771568"/>
              <a:ext cx="4749690" cy="3085544"/>
            </a:xfrm>
            <a:prstGeom prst="round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5" name="TextBox 7">
            <a:extLst>
              <a:ext uri="{FF2B5EF4-FFF2-40B4-BE49-F238E27FC236}">
                <a16:creationId xmlns:a16="http://schemas.microsoft.com/office/drawing/2014/main" id="{C8EFA37B-028C-CC45-BF88-FFDDD7C41E0B}"/>
              </a:ext>
            </a:extLst>
          </p:cNvPr>
          <p:cNvSpPr txBox="1"/>
          <p:nvPr/>
        </p:nvSpPr>
        <p:spPr>
          <a:xfrm>
            <a:off x="8851012" y="1803839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/>
              <a:t>Nodos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46126DD5-93CC-4C42-AEB5-069198205EC5}"/>
                  </a:ext>
                </a:extLst>
              </p14:cNvPr>
              <p14:cNvContentPartPr/>
              <p14:nvPr/>
            </p14:nvContentPartPr>
            <p14:xfrm>
              <a:off x="6694139" y="614203"/>
              <a:ext cx="360" cy="6480"/>
            </p14:xfrm>
          </p:contentPart>
        </mc:Choice>
        <mc:Fallback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46126DD5-93CC-4C42-AEB5-069198205E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5139" y="605203"/>
                <a:ext cx="1800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606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0CB95-FBE4-594E-9F42-71A5E9F9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Árboles de búsqueda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8A087C-FEC4-4A45-B4AD-19D7A2D7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BF381C-1E04-ED49-9FB4-F98708AA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93DA29-CD72-1146-BADC-F879210FC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37</a:t>
            </a:fld>
            <a:endParaRPr lang="es-ES_tradnl"/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1ED4BE21-8B0E-EF4B-B6CA-D24ACDF2A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90688"/>
            <a:ext cx="7499132" cy="44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28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C87C1-3E25-834C-9B0A-1DBB9506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Árboles de búsqueda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76A25D-82E5-EF43-B30B-F94D284ED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F91185-58C6-EA47-A7FC-0C5FFD4B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F235C-44F8-C24B-B448-F716341D2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38</a:t>
            </a:fld>
            <a:endParaRPr lang="es-ES_tradnl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1394692-770A-334A-8965-9D2803D357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88"/>
          <a:stretch/>
        </p:blipFill>
        <p:spPr>
          <a:xfrm>
            <a:off x="609600" y="2286000"/>
            <a:ext cx="10972800" cy="2845943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E29DB68D-2D68-4F4F-8A4B-FEF055283F80}"/>
              </a:ext>
            </a:extLst>
          </p:cNvPr>
          <p:cNvSpPr txBox="1"/>
          <p:nvPr/>
        </p:nvSpPr>
        <p:spPr>
          <a:xfrm>
            <a:off x="2971800" y="2133600"/>
            <a:ext cx="1271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97ADA8"/>
                </a:solidFill>
              </a:rPr>
              <a:t>Frontera</a:t>
            </a:r>
          </a:p>
        </p:txBody>
      </p:sp>
    </p:spTree>
    <p:extLst>
      <p:ext uri="{BB962C8B-B14F-4D97-AF65-F5344CB8AC3E}">
        <p14:creationId xmlns:p14="http://schemas.microsoft.com/office/powerpoint/2010/main" val="3027209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503F7-1F1A-6F4A-8693-35FAEB6F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Árboles de búsqueda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195751-9001-3641-AFF3-E86440105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60B3BF-02AB-5946-8E7B-7BECD24F4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2EB639-C6AD-0542-9A34-8BDFF2B25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39</a:t>
            </a:fld>
            <a:endParaRPr lang="es-ES_tradnl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E3875D6E-0171-A849-8704-EB1B3FE627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4" b="33672"/>
          <a:stretch/>
        </p:blipFill>
        <p:spPr>
          <a:xfrm>
            <a:off x="609600" y="2133598"/>
            <a:ext cx="10972800" cy="3035735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5E03EF2F-89AA-8E46-83A7-F5AB693130A8}"/>
              </a:ext>
            </a:extLst>
          </p:cNvPr>
          <p:cNvSpPr txBox="1"/>
          <p:nvPr/>
        </p:nvSpPr>
        <p:spPr>
          <a:xfrm>
            <a:off x="381000" y="3178649"/>
            <a:ext cx="1271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97ADA8"/>
                </a:solidFill>
              </a:rPr>
              <a:t>Frontera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9B38CF4-644A-3B4E-AD9E-342ECC920045}"/>
              </a:ext>
            </a:extLst>
          </p:cNvPr>
          <p:cNvSpPr txBox="1"/>
          <p:nvPr/>
        </p:nvSpPr>
        <p:spPr>
          <a:xfrm>
            <a:off x="3581400" y="2209798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>
                <a:solidFill>
                  <a:srgbClr val="A099AF"/>
                </a:solidFill>
              </a:rPr>
              <a:t>Expandido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34C61B6-7A88-3718-8B15-1D9AEFDD7A6F}"/>
                  </a:ext>
                </a:extLst>
              </p14:cNvPr>
              <p14:cNvContentPartPr/>
              <p14:nvPr/>
            </p14:nvContentPartPr>
            <p14:xfrm>
              <a:off x="3599300" y="3527754"/>
              <a:ext cx="360" cy="360"/>
            </p14:xfrm>
          </p:contentPart>
        </mc:Choice>
        <mc:Fallback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34C61B6-7A88-3718-8B15-1D9AEFDD7A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4980" y="3523434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7415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E0815-E68C-A945-98C5-1488CE111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Árboles de búsqueda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A76E9E-857C-D346-A289-F9E440EAF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198EB9-947E-764D-B6B9-929C2D199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4236DD-757F-1A42-9A1E-5A735F5EB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40</a:t>
            </a:fld>
            <a:endParaRPr lang="es-ES_tradnl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5AAC3DD5-511A-F34C-ADF2-7BB62B803D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88"/>
          <a:stretch/>
        </p:blipFill>
        <p:spPr>
          <a:xfrm>
            <a:off x="609600" y="2154618"/>
            <a:ext cx="10972800" cy="2845971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824E7950-79EF-1245-88A4-2EC704FA8FEE}"/>
              </a:ext>
            </a:extLst>
          </p:cNvPr>
          <p:cNvSpPr txBox="1"/>
          <p:nvPr/>
        </p:nvSpPr>
        <p:spPr>
          <a:xfrm>
            <a:off x="152400" y="3749242"/>
            <a:ext cx="1271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97ADA8"/>
                </a:solidFill>
              </a:rPr>
              <a:t>Frontera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1E3C4D62-B456-4E40-8C71-D04E380B0BE0}"/>
              </a:ext>
            </a:extLst>
          </p:cNvPr>
          <p:cNvSpPr txBox="1"/>
          <p:nvPr/>
        </p:nvSpPr>
        <p:spPr>
          <a:xfrm>
            <a:off x="3352800" y="2342887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>
                <a:solidFill>
                  <a:srgbClr val="A099AF"/>
                </a:solidFill>
              </a:rPr>
              <a:t>Expandido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038AE8D7-472A-896F-6350-42B164094E71}"/>
                  </a:ext>
                </a:extLst>
              </p14:cNvPr>
              <p14:cNvContentPartPr/>
              <p14:nvPr/>
            </p14:nvContentPartPr>
            <p14:xfrm>
              <a:off x="951657" y="4399408"/>
              <a:ext cx="471960" cy="31860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038AE8D7-472A-896F-6350-42B164094E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4097" y="4391848"/>
                <a:ext cx="487080" cy="33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5637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68290-ECAC-F547-9041-15675E29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Modelando problemas en IA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BCDBA4-625E-754A-B036-EE77B820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F380FF-7991-E74D-9083-4885B905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F4A898-F2A0-A246-9FA0-F8AD6064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5</a:t>
            </a:fld>
            <a:endParaRPr lang="es-ES_tradnl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D451B97-BCF9-5FFF-7E69-DFC77235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830" y="2698436"/>
            <a:ext cx="5444339" cy="25072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034ABCD-D15B-017F-5AC9-A4ACE91C4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35" t="-2828" r="19846" b="7147"/>
          <a:stretch/>
        </p:blipFill>
        <p:spPr>
          <a:xfrm flipH="1">
            <a:off x="10593736" y="4507603"/>
            <a:ext cx="985995" cy="162903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2B9CE64-F86D-3D8F-FE3B-994C180F6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38607" cy="2393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600"/>
              <a:t>La idea de agente es un concepto fundamental en inteligencia artificial</a:t>
            </a:r>
          </a:p>
          <a:p>
            <a:pPr marL="0" indent="0">
              <a:buNone/>
            </a:pPr>
            <a:endParaRPr lang="es-CO" sz="100"/>
          </a:p>
          <a:p>
            <a:pPr lvl="1"/>
            <a:endParaRPr lang="es-CO" sz="2600"/>
          </a:p>
          <a:p>
            <a:endParaRPr lang="es-CO" sz="2600"/>
          </a:p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4083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3DF87-3A00-3141-B84D-112C5CB7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Búsqueda en grafos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69CA23-28CC-B445-B263-E9EBC2FD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618BC9-3DB2-DB42-A0E9-3162B311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19DF53-B15B-1D47-8A44-02CE4DB0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41</a:t>
            </a:fld>
            <a:endParaRPr lang="es-ES_tradnl"/>
          </a:p>
        </p:txBody>
      </p:sp>
      <p:sp>
        <p:nvSpPr>
          <p:cNvPr id="11" name="TextBox 55">
            <a:extLst>
              <a:ext uri="{FF2B5EF4-FFF2-40B4-BE49-F238E27FC236}">
                <a16:creationId xmlns:a16="http://schemas.microsoft.com/office/drawing/2014/main" id="{B2FB1DAC-19C4-654F-9970-5AF5A68175E8}"/>
              </a:ext>
            </a:extLst>
          </p:cNvPr>
          <p:cNvSpPr txBox="1"/>
          <p:nvPr/>
        </p:nvSpPr>
        <p:spPr>
          <a:xfrm>
            <a:off x="838199" y="5371469"/>
            <a:ext cx="10515601" cy="98488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endParaRPr lang="es-ES_tradnl" sz="1000" b="1">
              <a:latin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>
                <a:latin typeface="Calibri" pitchFamily="34" charset="0"/>
              </a:rPr>
              <a:t>¿Cuál criterio utilizamos para seleccionar un nodo de la frontera?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>
                <a:latin typeface="Calibri" pitchFamily="34" charset="0"/>
              </a:rPr>
              <a:t>¿Cuáles estructuras de datos podemos utilizar para modelar este proceso?</a:t>
            </a:r>
          </a:p>
        </p:txBody>
      </p:sp>
      <p:pic>
        <p:nvPicPr>
          <p:cNvPr id="8" name="Picture 2" descr="graph-search.png">
            <a:extLst>
              <a:ext uri="{FF2B5EF4-FFF2-40B4-BE49-F238E27FC236}">
                <a16:creationId xmlns:a16="http://schemas.microsoft.com/office/drawing/2014/main" id="{B8362DDA-29B2-C041-83A8-D45AA338B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597752"/>
            <a:ext cx="10515602" cy="377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7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0673-AB4D-C871-03D8-FF12B66F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9B2F7-B825-9A2E-EEC2-EFFA10455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C10F0-0188-1798-288C-FF3D546B3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32926-5770-966C-908C-A362C8658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721D5-8B83-C206-975E-48F905AD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42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67451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3DF87-3A00-3141-B84D-112C5CB7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Árboles de búsqueda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69CA23-28CC-B445-B263-E9EBC2FD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618BC9-3DB2-DB42-A0E9-3162B311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19DF53-B15B-1D47-8A44-02CE4DB0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43</a:t>
            </a:fld>
            <a:endParaRPr lang="es-ES_tradnl"/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80C2BC9-515E-AE4D-9BDF-4A387A79B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608" y="1804605"/>
            <a:ext cx="10610191" cy="4351338"/>
          </a:xfrm>
        </p:spPr>
        <p:txBody>
          <a:bodyPr>
            <a:normAutofit/>
          </a:bodyPr>
          <a:lstStyle/>
          <a:p>
            <a:r>
              <a:rPr lang="es-ES_tradnl" sz="2600"/>
              <a:t>Una estrategia de búsqueda se define como la forma de seleccionar un nodo de la frontera para ser expandido.</a:t>
            </a:r>
          </a:p>
          <a:p>
            <a:r>
              <a:rPr lang="es-ES_tradnl" sz="2600"/>
              <a:t>Una estrategia de búsqueda se puede evaluar a través de las siguientes dimensiones:</a:t>
            </a:r>
          </a:p>
          <a:p>
            <a:endParaRPr lang="es-ES_tradnl" sz="100"/>
          </a:p>
          <a:p>
            <a:pPr lvl="1">
              <a:buFont typeface="Wingdings" pitchFamily="2" charset="2"/>
              <a:buChar char="§"/>
            </a:pPr>
            <a:r>
              <a:rPr lang="es-ES_tradnl" sz="2300" b="1"/>
              <a:t>Completitud</a:t>
            </a:r>
            <a:r>
              <a:rPr lang="es-ES_tradnl" sz="2300"/>
              <a:t>: ¿Si la solución existe, la estrategia la encuentra?</a:t>
            </a:r>
          </a:p>
          <a:p>
            <a:pPr lvl="1">
              <a:buFont typeface="Wingdings" pitchFamily="2" charset="2"/>
              <a:buChar char="§"/>
            </a:pPr>
            <a:r>
              <a:rPr lang="es-ES_tradnl" sz="2300" b="1"/>
              <a:t>Complejidad en el tiempo: </a:t>
            </a:r>
            <a:r>
              <a:rPr lang="es-ES_tradnl" sz="2300"/>
              <a:t>Número de nodos generados/expandidos</a:t>
            </a:r>
          </a:p>
          <a:p>
            <a:pPr lvl="1">
              <a:buFont typeface="Wingdings" pitchFamily="2" charset="2"/>
              <a:buChar char="§"/>
            </a:pPr>
            <a:r>
              <a:rPr lang="es-ES_tradnl" sz="2300" b="1"/>
              <a:t>Complejidad en el espacio: </a:t>
            </a:r>
            <a:r>
              <a:rPr lang="es-ES_tradnl" sz="2300"/>
              <a:t>Cantidad máxima de nodos en memoria</a:t>
            </a:r>
          </a:p>
          <a:p>
            <a:pPr lvl="1">
              <a:buFont typeface="Wingdings" pitchFamily="2" charset="2"/>
              <a:buChar char="§"/>
            </a:pPr>
            <a:r>
              <a:rPr lang="es-ES_tradnl" sz="2300" b="1"/>
              <a:t>Optimalidad: </a:t>
            </a:r>
            <a:r>
              <a:rPr lang="es-ES_tradnl" sz="2300"/>
              <a:t>¿Siempre se encuentra la solución con el menor costo?</a:t>
            </a:r>
          </a:p>
          <a:p>
            <a:endParaRPr lang="es-ES_tradnl" sz="2600"/>
          </a:p>
          <a:p>
            <a:pPr marL="0" indent="0">
              <a:buNone/>
            </a:pPr>
            <a:endParaRPr lang="es-ES_tradnl" sz="240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58D471E-CF2A-624A-8226-DB566F4576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345" r="91"/>
          <a:stretch/>
        </p:blipFill>
        <p:spPr>
          <a:xfrm>
            <a:off x="10657489" y="3551237"/>
            <a:ext cx="1128286" cy="243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21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3DF87-3A00-3141-B84D-112C5CB7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Árboles de búsqueda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69CA23-28CC-B445-B263-E9EBC2FD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618BC9-3DB2-DB42-A0E9-3162B311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19DF53-B15B-1D47-8A44-02CE4DB0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44</a:t>
            </a:fld>
            <a:endParaRPr lang="es-ES_trad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3">
                <a:extLst>
                  <a:ext uri="{FF2B5EF4-FFF2-40B4-BE49-F238E27FC236}">
                    <a16:creationId xmlns:a16="http://schemas.microsoft.com/office/drawing/2014/main" id="{57F1205C-128C-334D-B4B2-8EF9C1EFEA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2906" y="1714846"/>
                <a:ext cx="4406943" cy="4729164"/>
              </a:xfrm>
            </p:spPr>
            <p:txBody>
              <a:bodyPr>
                <a:normAutofit/>
              </a:bodyPr>
              <a:lstStyle/>
              <a:p>
                <a:r>
                  <a:rPr lang="es-ES_tradnl" sz="2600"/>
                  <a:t>¿Complejidad en el tiempo?</a:t>
                </a:r>
              </a:p>
              <a:p>
                <a:r>
                  <a:rPr lang="es-ES_tradnl" sz="2600"/>
                  <a:t>¿Complejidad en el espacio?</a:t>
                </a:r>
              </a:p>
              <a:p>
                <a:pPr lvl="1"/>
                <a:endParaRPr lang="es-ES_tradnl" sz="2000"/>
              </a:p>
              <a:p>
                <a:r>
                  <a:rPr lang="es-ES_tradnl" sz="2400"/>
                  <a:t>En nuestro diagrama:</a:t>
                </a:r>
              </a:p>
              <a:p>
                <a:pPr lvl="1"/>
                <a:r>
                  <a:rPr lang="es-ES_tradnl" sz="2000" b="1" i="1"/>
                  <a:t>b</a:t>
                </a:r>
                <a:r>
                  <a:rPr lang="es-ES_tradnl" sz="2000"/>
                  <a:t> es el factor de ramificación</a:t>
                </a:r>
              </a:p>
              <a:p>
                <a:pPr lvl="1"/>
                <a:r>
                  <a:rPr lang="es-ES_tradnl" sz="2000" b="1" i="1"/>
                  <a:t>m</a:t>
                </a:r>
                <a:r>
                  <a:rPr lang="es-ES_tradnl" sz="2000"/>
                  <a:t> máxima profundidad del árbol</a:t>
                </a:r>
              </a:p>
              <a:p>
                <a:pPr lvl="1"/>
                <a:r>
                  <a:rPr lang="es-ES_tradnl" sz="2000"/>
                  <a:t>    , solución</a:t>
                </a:r>
              </a:p>
              <a:p>
                <a:pPr lvl="1"/>
                <a:endParaRPr lang="es-ES_tradnl" sz="2000"/>
              </a:p>
              <a:p>
                <a:r>
                  <a:rPr lang="es-ES_tradnl" sz="2400"/>
                  <a:t>Número total de nodos en el árbol: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_tradnl" sz="2000" dirty="0"/>
                        <m:t>1 + </m:t>
                      </m:r>
                      <m:r>
                        <m:rPr>
                          <m:nor/>
                        </m:rPr>
                        <a:rPr lang="es-ES_tradnl" sz="2000" i="1" dirty="0"/>
                        <m:t>b</m:t>
                      </m:r>
                      <m:r>
                        <m:rPr>
                          <m:nor/>
                        </m:rPr>
                        <a:rPr lang="es-ES_tradnl" sz="2000" dirty="0"/>
                        <m:t> + </m:t>
                      </m:r>
                      <m:r>
                        <m:rPr>
                          <m:nor/>
                        </m:rPr>
                        <a:rPr lang="es-ES_tradnl" sz="2000" i="1" dirty="0"/>
                        <m:t>b</m:t>
                      </m:r>
                      <m:r>
                        <m:rPr>
                          <m:nor/>
                        </m:rPr>
                        <a:rPr lang="es-ES_tradnl" sz="2000" baseline="30000" dirty="0"/>
                        <m:t>2</m:t>
                      </m:r>
                      <m:r>
                        <m:rPr>
                          <m:nor/>
                        </m:rPr>
                        <a:rPr lang="es-ES_tradnl" sz="2000" dirty="0"/>
                        <m:t> + …. </m:t>
                      </m:r>
                      <m:r>
                        <m:rPr>
                          <m:nor/>
                        </m:rPr>
                        <a:rPr lang="es-ES_tradnl" sz="2000" i="1" dirty="0"/>
                        <m:t>b</m:t>
                      </m:r>
                      <m:r>
                        <m:rPr>
                          <m:nor/>
                        </m:rPr>
                        <a:rPr lang="es-ES_tradnl" sz="2000" i="1" baseline="30000" dirty="0"/>
                        <m:t>m</m:t>
                      </m:r>
                      <m:r>
                        <m:rPr>
                          <m:nor/>
                        </m:rPr>
                        <a:rPr lang="es-ES_tradnl" sz="2000" dirty="0"/>
                        <m:t> = </m:t>
                      </m:r>
                      <m:r>
                        <m:rPr>
                          <m:nor/>
                        </m:rPr>
                        <a:rPr lang="es-ES_tradnl" sz="2000" i="1" dirty="0"/>
                        <m:t>O</m:t>
                      </m:r>
                      <m:r>
                        <m:rPr>
                          <m:nor/>
                        </m:rPr>
                        <a:rPr lang="es-ES_tradnl" sz="2000" dirty="0"/>
                        <m:t>(</m:t>
                      </m:r>
                      <m:r>
                        <m:rPr>
                          <m:nor/>
                        </m:rPr>
                        <a:rPr lang="es-ES_tradnl" sz="2000" i="1" dirty="0"/>
                        <m:t>b</m:t>
                      </m:r>
                      <m:r>
                        <m:rPr>
                          <m:nor/>
                        </m:rPr>
                        <a:rPr lang="es-ES_tradnl" sz="2000" i="1" baseline="30000" dirty="0"/>
                        <m:t>m</m:t>
                      </m:r>
                      <m:r>
                        <m:rPr>
                          <m:nor/>
                        </m:rPr>
                        <a:rPr lang="es-ES_tradnl" sz="2000" dirty="0"/>
                        <m:t>)</m:t>
                      </m:r>
                    </m:oMath>
                  </m:oMathPara>
                </a14:m>
                <a:endParaRPr lang="es-ES_tradnl" sz="2000"/>
              </a:p>
              <a:p>
                <a:endParaRPr lang="es-ES_tradnl" sz="2400"/>
              </a:p>
            </p:txBody>
          </p:sp>
        </mc:Choice>
        <mc:Fallback>
          <p:sp>
            <p:nvSpPr>
              <p:cNvPr id="14" name="Content Placeholder 23">
                <a:extLst>
                  <a:ext uri="{FF2B5EF4-FFF2-40B4-BE49-F238E27FC236}">
                    <a16:creationId xmlns:a16="http://schemas.microsoft.com/office/drawing/2014/main" id="{57F1205C-128C-334D-B4B2-8EF9C1EFEA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2906" y="1714846"/>
                <a:ext cx="4406943" cy="4729164"/>
              </a:xfrm>
              <a:blipFill>
                <a:blip r:embed="rId2"/>
                <a:stretch>
                  <a:fillRect l="-2213" t="-1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30">
            <a:extLst>
              <a:ext uri="{FF2B5EF4-FFF2-40B4-BE49-F238E27FC236}">
                <a16:creationId xmlns:a16="http://schemas.microsoft.com/office/drawing/2014/main" id="{3A7DE21F-B402-BA4E-8C47-EF7FC42C73C7}"/>
              </a:ext>
            </a:extLst>
          </p:cNvPr>
          <p:cNvSpPr>
            <a:spLocks/>
          </p:cNvSpPr>
          <p:nvPr/>
        </p:nvSpPr>
        <p:spPr bwMode="auto">
          <a:xfrm>
            <a:off x="7168271" y="24590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s-ES_tradnl"/>
          </a:p>
        </p:txBody>
      </p:sp>
      <p:sp>
        <p:nvSpPr>
          <p:cNvPr id="34" name="Oval 31">
            <a:extLst>
              <a:ext uri="{FF2B5EF4-FFF2-40B4-BE49-F238E27FC236}">
                <a16:creationId xmlns:a16="http://schemas.microsoft.com/office/drawing/2014/main" id="{B1D4EB1B-EB8C-9740-AAB7-0B51676F8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2407" y="23891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s-ES_tradnl"/>
          </a:p>
        </p:txBody>
      </p:sp>
      <p:sp>
        <p:nvSpPr>
          <p:cNvPr id="35" name="Oval 32">
            <a:extLst>
              <a:ext uri="{FF2B5EF4-FFF2-40B4-BE49-F238E27FC236}">
                <a16:creationId xmlns:a16="http://schemas.microsoft.com/office/drawing/2014/main" id="{29968B4D-FD6B-BC4A-BAD9-EFA7DB6B4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0634" y="28146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s-ES_tradnl"/>
          </a:p>
        </p:txBody>
      </p:sp>
      <p:sp>
        <p:nvSpPr>
          <p:cNvPr id="36" name="Oval 33">
            <a:extLst>
              <a:ext uri="{FF2B5EF4-FFF2-40B4-BE49-F238E27FC236}">
                <a16:creationId xmlns:a16="http://schemas.microsoft.com/office/drawing/2014/main" id="{62EB3BD9-1676-AE40-9596-A5178CE97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6883" y="2805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s-ES_tradnl"/>
          </a:p>
        </p:txBody>
      </p:sp>
      <p:sp>
        <p:nvSpPr>
          <p:cNvPr id="37" name="Text Box 34">
            <a:extLst>
              <a:ext uri="{FF2B5EF4-FFF2-40B4-BE49-F238E27FC236}">
                <a16:creationId xmlns:a16="http://schemas.microsoft.com/office/drawing/2014/main" id="{36E2DB8B-3A27-AA46-B403-8201C8DE5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0810" y="26654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/>
              <a:t>…</a:t>
            </a:r>
          </a:p>
        </p:txBody>
      </p:sp>
      <p:sp>
        <p:nvSpPr>
          <p:cNvPr id="38" name="Freeform 35">
            <a:extLst>
              <a:ext uri="{FF2B5EF4-FFF2-40B4-BE49-F238E27FC236}">
                <a16:creationId xmlns:a16="http://schemas.microsoft.com/office/drawing/2014/main" id="{D158D365-4DFC-9C4A-BFA2-9D3928302B6D}"/>
              </a:ext>
            </a:extLst>
          </p:cNvPr>
          <p:cNvSpPr>
            <a:spLocks/>
          </p:cNvSpPr>
          <p:nvPr/>
        </p:nvSpPr>
        <p:spPr bwMode="auto">
          <a:xfrm>
            <a:off x="8403347" y="26193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s-ES_tradnl"/>
          </a:p>
        </p:txBody>
      </p:sp>
      <p:sp>
        <p:nvSpPr>
          <p:cNvPr id="39" name="Text Box 36">
            <a:extLst>
              <a:ext uri="{FF2B5EF4-FFF2-40B4-BE49-F238E27FC236}">
                <a16:creationId xmlns:a16="http://schemas.microsoft.com/office/drawing/2014/main" id="{DED84C32-8B18-8347-B5B0-C00D99361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4981" y="24177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i="1">
                <a:solidFill>
                  <a:srgbClr val="CC00CC"/>
                </a:solidFill>
              </a:rPr>
              <a:t>b</a:t>
            </a:r>
          </a:p>
        </p:txBody>
      </p:sp>
      <p:sp>
        <p:nvSpPr>
          <p:cNvPr id="40" name="Text Box 37">
            <a:extLst>
              <a:ext uri="{FF2B5EF4-FFF2-40B4-BE49-F238E27FC236}">
                <a16:creationId xmlns:a16="http://schemas.microsoft.com/office/drawing/2014/main" id="{9DA46431-DD84-F746-98C8-EB1B264EE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2145" y="22701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>
                <a:solidFill>
                  <a:srgbClr val="CC00CC"/>
                </a:solidFill>
              </a:rPr>
              <a:t>1</a:t>
            </a:r>
            <a:r>
              <a:rPr lang="es-ES_tradnl"/>
              <a:t> nodo</a:t>
            </a:r>
          </a:p>
        </p:txBody>
      </p:sp>
      <p:sp>
        <p:nvSpPr>
          <p:cNvPr id="41" name="Text Box 38">
            <a:extLst>
              <a:ext uri="{FF2B5EF4-FFF2-40B4-BE49-F238E27FC236}">
                <a16:creationId xmlns:a16="http://schemas.microsoft.com/office/drawing/2014/main" id="{398B287D-5C6B-244C-92BA-7C7987FE5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3734" y="26241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i="1">
                <a:solidFill>
                  <a:srgbClr val="CC00CC"/>
                </a:solidFill>
              </a:rPr>
              <a:t>b</a:t>
            </a:r>
            <a:r>
              <a:rPr lang="es-ES_tradnl"/>
              <a:t> nodos</a:t>
            </a:r>
          </a:p>
        </p:txBody>
      </p:sp>
      <p:sp>
        <p:nvSpPr>
          <p:cNvPr id="42" name="Text Box 39">
            <a:extLst>
              <a:ext uri="{FF2B5EF4-FFF2-40B4-BE49-F238E27FC236}">
                <a16:creationId xmlns:a16="http://schemas.microsoft.com/office/drawing/2014/main" id="{CFC21A81-A422-9549-98A5-43E8644FE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3734" y="30353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i="1">
                <a:solidFill>
                  <a:srgbClr val="CC00CC"/>
                </a:solidFill>
              </a:rPr>
              <a:t>b</a:t>
            </a:r>
            <a:r>
              <a:rPr lang="es-ES_tradnl" baseline="30000">
                <a:solidFill>
                  <a:srgbClr val="CC00CC"/>
                </a:solidFill>
              </a:rPr>
              <a:t>2</a:t>
            </a:r>
            <a:r>
              <a:rPr lang="es-ES_tradnl"/>
              <a:t> nodos</a:t>
            </a:r>
          </a:p>
        </p:txBody>
      </p:sp>
      <p:sp>
        <p:nvSpPr>
          <p:cNvPr id="43" name="Text Box 40">
            <a:extLst>
              <a:ext uri="{FF2B5EF4-FFF2-40B4-BE49-F238E27FC236}">
                <a16:creationId xmlns:a16="http://schemas.microsoft.com/office/drawing/2014/main" id="{8963CCBD-89FE-3D47-8F52-B9DAA47C1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8022" y="46609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i="1" err="1">
                <a:solidFill>
                  <a:srgbClr val="CC00CC"/>
                </a:solidFill>
              </a:rPr>
              <a:t>b</a:t>
            </a:r>
            <a:r>
              <a:rPr lang="es-ES_tradnl" i="1" baseline="30000" err="1">
                <a:solidFill>
                  <a:srgbClr val="CC00CC"/>
                </a:solidFill>
              </a:rPr>
              <a:t>m</a:t>
            </a:r>
            <a:r>
              <a:rPr lang="es-ES_tradnl"/>
              <a:t> nodos</a:t>
            </a:r>
          </a:p>
        </p:txBody>
      </p:sp>
      <p:sp>
        <p:nvSpPr>
          <p:cNvPr id="44" name="Oval 41">
            <a:extLst>
              <a:ext uri="{FF2B5EF4-FFF2-40B4-BE49-F238E27FC236}">
                <a16:creationId xmlns:a16="http://schemas.microsoft.com/office/drawing/2014/main" id="{FDE929AF-A96A-B547-9E19-D5CBBAF85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1133" y="49307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s-ES_tradnl"/>
          </a:p>
        </p:txBody>
      </p:sp>
      <p:sp>
        <p:nvSpPr>
          <p:cNvPr id="45" name="Oval 42">
            <a:extLst>
              <a:ext uri="{FF2B5EF4-FFF2-40B4-BE49-F238E27FC236}">
                <a16:creationId xmlns:a16="http://schemas.microsoft.com/office/drawing/2014/main" id="{3C8DA818-BDB7-934F-89A1-BD17BCD5E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4534" y="38544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s-ES_tradnl"/>
          </a:p>
        </p:txBody>
      </p:sp>
      <p:sp>
        <p:nvSpPr>
          <p:cNvPr id="46" name="AutoShape 45">
            <a:extLst>
              <a:ext uri="{FF2B5EF4-FFF2-40B4-BE49-F238E27FC236}">
                <a16:creationId xmlns:a16="http://schemas.microsoft.com/office/drawing/2014/main" id="{DEF2B116-051C-3D41-BCDD-F5A411ECAC8D}"/>
              </a:ext>
            </a:extLst>
          </p:cNvPr>
          <p:cNvSpPr>
            <a:spLocks/>
          </p:cNvSpPr>
          <p:nvPr/>
        </p:nvSpPr>
        <p:spPr bwMode="auto">
          <a:xfrm>
            <a:off x="6736471" y="22098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s-ES_tradnl"/>
          </a:p>
        </p:txBody>
      </p:sp>
      <p:sp>
        <p:nvSpPr>
          <p:cNvPr id="47" name="Text Box 46">
            <a:extLst>
              <a:ext uri="{FF2B5EF4-FFF2-40B4-BE49-F238E27FC236}">
                <a16:creationId xmlns:a16="http://schemas.microsoft.com/office/drawing/2014/main" id="{186F8040-964A-0746-B39D-8CA81CC13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6496" y="34210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rgbClr val="CC00CC"/>
                </a:solidFill>
              </a:rPr>
              <a:t>m</a:t>
            </a:r>
            <a:r>
              <a:rPr lang="en-US"/>
              <a:t> </a:t>
            </a:r>
            <a:r>
              <a:rPr lang="es-ES_tradnl"/>
              <a:t>niveles</a:t>
            </a:r>
          </a:p>
        </p:txBody>
      </p:sp>
      <p:sp>
        <p:nvSpPr>
          <p:cNvPr id="48" name="Oval 42">
            <a:extLst>
              <a:ext uri="{FF2B5EF4-FFF2-40B4-BE49-F238E27FC236}">
                <a16:creationId xmlns:a16="http://schemas.microsoft.com/office/drawing/2014/main" id="{B851E3D7-BDCC-904D-8B47-C81856A5C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5913" y="417501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7830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/>
      <p:bldP spid="38" grpId="0" animBg="1"/>
      <p:bldP spid="39" grpId="0"/>
      <p:bldP spid="40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/>
      <p:bldP spid="4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3D2E357-5435-D54D-8E13-C865D75C9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8716" y="1784567"/>
            <a:ext cx="8994565" cy="1217304"/>
          </a:xfrm>
        </p:spPr>
        <p:txBody>
          <a:bodyPr>
            <a:normAutofit fontScale="92500"/>
          </a:bodyPr>
          <a:lstStyle/>
          <a:p>
            <a:r>
              <a:rPr lang="es-ES_tradnl" sz="6000" b="1">
                <a:latin typeface="+mj-lt"/>
                <a:ea typeface="+mj-ea"/>
                <a:cs typeface="+mj-cs"/>
              </a:rPr>
              <a:t>Búsqueda en amplitud (BFS)</a:t>
            </a:r>
          </a:p>
          <a:p>
            <a:endParaRPr lang="es-ES_tradnl" sz="440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F4217CB-21E8-0346-8553-3DC888CC7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8943" y="2289064"/>
            <a:ext cx="5954109" cy="44655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219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3DF87-3A00-3141-B84D-112C5CB7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Búsqueda en amplitud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69CA23-28CC-B445-B263-E9EBC2FD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618BC9-3DB2-DB42-A0E9-3162B311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19DF53-B15B-1D47-8A44-02CE4DB0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46</a:t>
            </a:fld>
            <a:endParaRPr lang="es-ES_tradnl"/>
          </a:p>
        </p:txBody>
      </p:sp>
      <p:grpSp>
        <p:nvGrpSpPr>
          <p:cNvPr id="123" name="Group 61">
            <a:extLst>
              <a:ext uri="{FF2B5EF4-FFF2-40B4-BE49-F238E27FC236}">
                <a16:creationId xmlns:a16="http://schemas.microsoft.com/office/drawing/2014/main" id="{0CEF808A-A870-A248-AE11-7EB64F170E75}"/>
              </a:ext>
            </a:extLst>
          </p:cNvPr>
          <p:cNvGrpSpPr>
            <a:grpSpLocks/>
          </p:cNvGrpSpPr>
          <p:nvPr/>
        </p:nvGrpSpPr>
        <p:grpSpPr bwMode="auto">
          <a:xfrm>
            <a:off x="967863" y="3856037"/>
            <a:ext cx="3030539" cy="1765300"/>
            <a:chOff x="624" y="1134"/>
            <a:chExt cx="4368" cy="2544"/>
          </a:xfrm>
        </p:grpSpPr>
        <p:sp>
          <p:nvSpPr>
            <p:cNvPr id="124" name="AutoShape 62">
              <a:extLst>
                <a:ext uri="{FF2B5EF4-FFF2-40B4-BE49-F238E27FC236}">
                  <a16:creationId xmlns:a16="http://schemas.microsoft.com/office/drawing/2014/main" id="{446C3AAF-6310-D945-B3FC-5F0D4A146D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S</a:t>
              </a:r>
            </a:p>
          </p:txBody>
        </p:sp>
        <p:sp>
          <p:nvSpPr>
            <p:cNvPr id="125" name="AutoShape 63">
              <a:extLst>
                <a:ext uri="{FF2B5EF4-FFF2-40B4-BE49-F238E27FC236}">
                  <a16:creationId xmlns:a16="http://schemas.microsoft.com/office/drawing/2014/main" id="{4B9BA8D5-B637-284B-817C-C041ECA3E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126" name="AutoShape 64">
              <a:extLst>
                <a:ext uri="{FF2B5EF4-FFF2-40B4-BE49-F238E27FC236}">
                  <a16:creationId xmlns:a16="http://schemas.microsoft.com/office/drawing/2014/main" id="{9921580D-FBFB-3E48-AB7F-7EEF133CD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7" name="AutoShape 65">
              <a:extLst>
                <a:ext uri="{FF2B5EF4-FFF2-40B4-BE49-F238E27FC236}">
                  <a16:creationId xmlns:a16="http://schemas.microsoft.com/office/drawing/2014/main" id="{A9C3A09F-8824-B148-9023-DCB260354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8" name="AutoShape 66">
              <a:extLst>
                <a:ext uri="{FF2B5EF4-FFF2-40B4-BE49-F238E27FC236}">
                  <a16:creationId xmlns:a16="http://schemas.microsoft.com/office/drawing/2014/main" id="{D2F90791-6126-514C-A740-A1E75505C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9" name="AutoShape 67">
              <a:extLst>
                <a:ext uri="{FF2B5EF4-FFF2-40B4-BE49-F238E27FC236}">
                  <a16:creationId xmlns:a16="http://schemas.microsoft.com/office/drawing/2014/main" id="{C942B867-669E-D042-8F34-A2A6635A7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30" name="AutoShape 68">
              <a:extLst>
                <a:ext uri="{FF2B5EF4-FFF2-40B4-BE49-F238E27FC236}">
                  <a16:creationId xmlns:a16="http://schemas.microsoft.com/office/drawing/2014/main" id="{421D052E-4BFA-1048-B444-D75395461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31" name="AutoShape 69">
              <a:extLst>
                <a:ext uri="{FF2B5EF4-FFF2-40B4-BE49-F238E27FC236}">
                  <a16:creationId xmlns:a16="http://schemas.microsoft.com/office/drawing/2014/main" id="{8561E69B-263F-3B48-ACAC-0E5A282BF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32" name="AutoShape 70">
              <a:extLst>
                <a:ext uri="{FF2B5EF4-FFF2-40B4-BE49-F238E27FC236}">
                  <a16:creationId xmlns:a16="http://schemas.microsoft.com/office/drawing/2014/main" id="{0C38A650-F3F7-374A-BC6F-0DE300306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33" name="AutoShape 71">
              <a:extLst>
                <a:ext uri="{FF2B5EF4-FFF2-40B4-BE49-F238E27FC236}">
                  <a16:creationId xmlns:a16="http://schemas.microsoft.com/office/drawing/2014/main" id="{384FAA3B-922C-704C-847C-3CFD63F85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34" name="AutoShape 72">
              <a:extLst>
                <a:ext uri="{FF2B5EF4-FFF2-40B4-BE49-F238E27FC236}">
                  <a16:creationId xmlns:a16="http://schemas.microsoft.com/office/drawing/2014/main" id="{8A4C11E9-0EAB-8342-B6C4-11AEA89B8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35" name="AutoShape 73">
              <a:extLst>
                <a:ext uri="{FF2B5EF4-FFF2-40B4-BE49-F238E27FC236}">
                  <a16:creationId xmlns:a16="http://schemas.microsoft.com/office/drawing/2014/main" id="{5435D76D-936D-8143-AD69-695BB8397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36" name="AutoShape 74">
              <a:extLst>
                <a:ext uri="{FF2B5EF4-FFF2-40B4-BE49-F238E27FC236}">
                  <a16:creationId xmlns:a16="http://schemas.microsoft.com/office/drawing/2014/main" id="{B9AC6D4C-77BA-7C4D-AD19-531FD448294C}"/>
                </a:ext>
              </a:extLst>
            </p:cNvPr>
            <p:cNvCxnSpPr>
              <a:cxnSpLocks noChangeShapeType="1"/>
              <a:stCxn id="124" idx="5"/>
              <a:endCxn id="128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7" name="AutoShape 75">
              <a:extLst>
                <a:ext uri="{FF2B5EF4-FFF2-40B4-BE49-F238E27FC236}">
                  <a16:creationId xmlns:a16="http://schemas.microsoft.com/office/drawing/2014/main" id="{C9AF69EB-3777-1349-B254-DB41CF016269}"/>
                </a:ext>
              </a:extLst>
            </p:cNvPr>
            <p:cNvCxnSpPr>
              <a:cxnSpLocks noChangeShapeType="1"/>
              <a:stCxn id="128" idx="5"/>
              <a:endCxn id="129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8" name="AutoShape 76">
              <a:extLst>
                <a:ext uri="{FF2B5EF4-FFF2-40B4-BE49-F238E27FC236}">
                  <a16:creationId xmlns:a16="http://schemas.microsoft.com/office/drawing/2014/main" id="{41A88024-9F36-AF4C-82A6-E36FE177204C}"/>
                </a:ext>
              </a:extLst>
            </p:cNvPr>
            <p:cNvCxnSpPr>
              <a:cxnSpLocks noChangeShapeType="1"/>
              <a:stCxn id="132" idx="3"/>
              <a:endCxn id="129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9" name="AutoShape 77">
              <a:extLst>
                <a:ext uri="{FF2B5EF4-FFF2-40B4-BE49-F238E27FC236}">
                  <a16:creationId xmlns:a16="http://schemas.microsoft.com/office/drawing/2014/main" id="{BC154C4E-26D5-1046-BE37-3337B53C57C7}"/>
                </a:ext>
              </a:extLst>
            </p:cNvPr>
            <p:cNvCxnSpPr>
              <a:cxnSpLocks noChangeShapeType="1"/>
              <a:stCxn id="132" idx="2"/>
              <a:endCxn id="128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0" name="AutoShape 78">
              <a:extLst>
                <a:ext uri="{FF2B5EF4-FFF2-40B4-BE49-F238E27FC236}">
                  <a16:creationId xmlns:a16="http://schemas.microsoft.com/office/drawing/2014/main" id="{02959528-A648-2048-A21E-3F91B13C33AF}"/>
                </a:ext>
              </a:extLst>
            </p:cNvPr>
            <p:cNvCxnSpPr>
              <a:cxnSpLocks noChangeShapeType="1"/>
              <a:stCxn id="131" idx="4"/>
              <a:endCxn id="132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1" name="AutoShape 79">
              <a:extLst>
                <a:ext uri="{FF2B5EF4-FFF2-40B4-BE49-F238E27FC236}">
                  <a16:creationId xmlns:a16="http://schemas.microsoft.com/office/drawing/2014/main" id="{9F1F3E8F-51BE-1F40-A598-3AA75D9CFEFD}"/>
                </a:ext>
              </a:extLst>
            </p:cNvPr>
            <p:cNvCxnSpPr>
              <a:cxnSpLocks noChangeShapeType="1"/>
              <a:stCxn id="131" idx="5"/>
              <a:endCxn id="135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2" name="AutoShape 80">
              <a:extLst>
                <a:ext uri="{FF2B5EF4-FFF2-40B4-BE49-F238E27FC236}">
                  <a16:creationId xmlns:a16="http://schemas.microsoft.com/office/drawing/2014/main" id="{6223BCE7-0B90-C549-8CE3-BBC102ABEDDF}"/>
                </a:ext>
              </a:extLst>
            </p:cNvPr>
            <p:cNvCxnSpPr>
              <a:cxnSpLocks noChangeShapeType="1"/>
              <a:stCxn id="135" idx="0"/>
              <a:endCxn id="134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" name="AutoShape 81">
              <a:extLst>
                <a:ext uri="{FF2B5EF4-FFF2-40B4-BE49-F238E27FC236}">
                  <a16:creationId xmlns:a16="http://schemas.microsoft.com/office/drawing/2014/main" id="{3CDE92D8-D28F-DC48-9802-AE826B4E2A16}"/>
                </a:ext>
              </a:extLst>
            </p:cNvPr>
            <p:cNvCxnSpPr>
              <a:cxnSpLocks noChangeShapeType="1"/>
              <a:stCxn id="134" idx="0"/>
              <a:endCxn id="125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4" name="AutoShape 82">
              <a:extLst>
                <a:ext uri="{FF2B5EF4-FFF2-40B4-BE49-F238E27FC236}">
                  <a16:creationId xmlns:a16="http://schemas.microsoft.com/office/drawing/2014/main" id="{B6BDC087-0073-1042-A512-6DFDC36A2B00}"/>
                </a:ext>
              </a:extLst>
            </p:cNvPr>
            <p:cNvCxnSpPr>
              <a:cxnSpLocks noChangeShapeType="1"/>
              <a:stCxn id="124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5" name="AutoShape 83">
              <a:extLst>
                <a:ext uri="{FF2B5EF4-FFF2-40B4-BE49-F238E27FC236}">
                  <a16:creationId xmlns:a16="http://schemas.microsoft.com/office/drawing/2014/main" id="{2142B832-274F-CD4D-BF65-E94A96C4630F}"/>
                </a:ext>
              </a:extLst>
            </p:cNvPr>
            <p:cNvCxnSpPr>
              <a:cxnSpLocks noChangeShapeType="1"/>
              <a:stCxn id="126" idx="1"/>
              <a:endCxn id="127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6" name="AutoShape 84">
              <a:extLst>
                <a:ext uri="{FF2B5EF4-FFF2-40B4-BE49-F238E27FC236}">
                  <a16:creationId xmlns:a16="http://schemas.microsoft.com/office/drawing/2014/main" id="{1C351461-6CCD-F84D-AB3E-BBB109815D7F}"/>
                </a:ext>
              </a:extLst>
            </p:cNvPr>
            <p:cNvCxnSpPr>
              <a:cxnSpLocks noChangeShapeType="1"/>
              <a:endCxn id="133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7" name="AutoShape 85">
              <a:extLst>
                <a:ext uri="{FF2B5EF4-FFF2-40B4-BE49-F238E27FC236}">
                  <a16:creationId xmlns:a16="http://schemas.microsoft.com/office/drawing/2014/main" id="{E9F1CCC7-D24A-DC4D-A15A-97600FCF48FE}"/>
                </a:ext>
              </a:extLst>
            </p:cNvPr>
            <p:cNvCxnSpPr>
              <a:cxnSpLocks noChangeShapeType="1"/>
              <a:stCxn id="130" idx="2"/>
              <a:endCxn id="133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8" name="AutoShape 86">
              <a:extLst>
                <a:ext uri="{FF2B5EF4-FFF2-40B4-BE49-F238E27FC236}">
                  <a16:creationId xmlns:a16="http://schemas.microsoft.com/office/drawing/2014/main" id="{B1F4EDF9-9B0A-4246-AD6F-86A7FEAAC275}"/>
                </a:ext>
              </a:extLst>
            </p:cNvPr>
            <p:cNvCxnSpPr>
              <a:cxnSpLocks noChangeShapeType="1"/>
              <a:stCxn id="126" idx="7"/>
              <a:endCxn id="130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9" name="AutoShape 87">
              <a:extLst>
                <a:ext uri="{FF2B5EF4-FFF2-40B4-BE49-F238E27FC236}">
                  <a16:creationId xmlns:a16="http://schemas.microsoft.com/office/drawing/2014/main" id="{68E2B692-52A6-9B42-BA05-92A393BA732D}"/>
                </a:ext>
              </a:extLst>
            </p:cNvPr>
            <p:cNvCxnSpPr>
              <a:cxnSpLocks noChangeShapeType="1"/>
              <a:stCxn id="126" idx="6"/>
              <a:endCxn id="131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0" name="AutoShape 88">
              <a:extLst>
                <a:ext uri="{FF2B5EF4-FFF2-40B4-BE49-F238E27FC236}">
                  <a16:creationId xmlns:a16="http://schemas.microsoft.com/office/drawing/2014/main" id="{6441EF1F-355C-0A4A-B920-14779282501A}"/>
                </a:ext>
              </a:extLst>
            </p:cNvPr>
            <p:cNvCxnSpPr>
              <a:cxnSpLocks noChangeShapeType="1"/>
              <a:stCxn id="134" idx="1"/>
              <a:endCxn id="130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1" name="AutoShape 89">
              <a:extLst>
                <a:ext uri="{FF2B5EF4-FFF2-40B4-BE49-F238E27FC236}">
                  <a16:creationId xmlns:a16="http://schemas.microsoft.com/office/drawing/2014/main" id="{DA542439-FE95-D443-B4F7-DCAFFBCFC298}"/>
                </a:ext>
              </a:extLst>
            </p:cNvPr>
            <p:cNvCxnSpPr>
              <a:cxnSpLocks noChangeShapeType="1"/>
              <a:stCxn id="124" idx="6"/>
              <a:endCxn id="131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52" name="Text Box 115">
            <a:extLst>
              <a:ext uri="{FF2B5EF4-FFF2-40B4-BE49-F238E27FC236}">
                <a16:creationId xmlns:a16="http://schemas.microsoft.com/office/drawing/2014/main" id="{0641B20C-1146-BC49-A608-50BF39308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349" y="1805421"/>
            <a:ext cx="2900363" cy="1615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b="1" i="1">
                <a:latin typeface="Calibri" pitchFamily="34" charset="0"/>
              </a:rPr>
              <a:t>Estrategia: </a:t>
            </a:r>
            <a:r>
              <a:rPr lang="es-ES_tradnl" i="1">
                <a:latin typeface="Calibri" pitchFamily="34" charset="0"/>
              </a:rPr>
              <a:t>expandir el nodo menos profundo primero</a:t>
            </a:r>
          </a:p>
          <a:p>
            <a:pPr>
              <a:spcBef>
                <a:spcPct val="50000"/>
              </a:spcBef>
            </a:pPr>
            <a:r>
              <a:rPr lang="es-ES_tradnl" b="1" i="1">
                <a:latin typeface="Calibri" pitchFamily="34" charset="0"/>
              </a:rPr>
              <a:t>Implementación: </a:t>
            </a:r>
            <a:r>
              <a:rPr lang="es-ES_tradnl" i="1">
                <a:latin typeface="Calibri" pitchFamily="34" charset="0"/>
              </a:rPr>
              <a:t>la frontera se representa mediante una cola (FIFO)</a:t>
            </a:r>
          </a:p>
        </p:txBody>
      </p:sp>
    </p:spTree>
    <p:extLst>
      <p:ext uri="{BB962C8B-B14F-4D97-AF65-F5344CB8AC3E}">
        <p14:creationId xmlns:p14="http://schemas.microsoft.com/office/powerpoint/2010/main" val="1954016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3DF87-3A00-3141-B84D-112C5CB7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Búsqueda en amplitud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69CA23-28CC-B445-B263-E9EBC2FD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618BC9-3DB2-DB42-A0E9-3162B311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19DF53-B15B-1D47-8A44-02CE4DB0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47</a:t>
            </a:fld>
            <a:endParaRPr lang="es-ES_tradnl"/>
          </a:p>
        </p:txBody>
      </p:sp>
      <p:grpSp>
        <p:nvGrpSpPr>
          <p:cNvPr id="123" name="Group 61">
            <a:extLst>
              <a:ext uri="{FF2B5EF4-FFF2-40B4-BE49-F238E27FC236}">
                <a16:creationId xmlns:a16="http://schemas.microsoft.com/office/drawing/2014/main" id="{0CEF808A-A870-A248-AE11-7EB64F170E75}"/>
              </a:ext>
            </a:extLst>
          </p:cNvPr>
          <p:cNvGrpSpPr>
            <a:grpSpLocks/>
          </p:cNvGrpSpPr>
          <p:nvPr/>
        </p:nvGrpSpPr>
        <p:grpSpPr bwMode="auto">
          <a:xfrm>
            <a:off x="967863" y="3856037"/>
            <a:ext cx="3030539" cy="1765300"/>
            <a:chOff x="624" y="1134"/>
            <a:chExt cx="4368" cy="2544"/>
          </a:xfrm>
        </p:grpSpPr>
        <p:sp>
          <p:nvSpPr>
            <p:cNvPr id="124" name="AutoShape 62">
              <a:extLst>
                <a:ext uri="{FF2B5EF4-FFF2-40B4-BE49-F238E27FC236}">
                  <a16:creationId xmlns:a16="http://schemas.microsoft.com/office/drawing/2014/main" id="{446C3AAF-6310-D945-B3FC-5F0D4A146D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S</a:t>
              </a:r>
            </a:p>
          </p:txBody>
        </p:sp>
        <p:sp>
          <p:nvSpPr>
            <p:cNvPr id="125" name="AutoShape 63">
              <a:extLst>
                <a:ext uri="{FF2B5EF4-FFF2-40B4-BE49-F238E27FC236}">
                  <a16:creationId xmlns:a16="http://schemas.microsoft.com/office/drawing/2014/main" id="{4B9BA8D5-B637-284B-817C-C041ECA3E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126" name="AutoShape 64">
              <a:extLst>
                <a:ext uri="{FF2B5EF4-FFF2-40B4-BE49-F238E27FC236}">
                  <a16:creationId xmlns:a16="http://schemas.microsoft.com/office/drawing/2014/main" id="{9921580D-FBFB-3E48-AB7F-7EEF133CD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7" name="AutoShape 65">
              <a:extLst>
                <a:ext uri="{FF2B5EF4-FFF2-40B4-BE49-F238E27FC236}">
                  <a16:creationId xmlns:a16="http://schemas.microsoft.com/office/drawing/2014/main" id="{A9C3A09F-8824-B148-9023-DCB260354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8" name="AutoShape 66">
              <a:extLst>
                <a:ext uri="{FF2B5EF4-FFF2-40B4-BE49-F238E27FC236}">
                  <a16:creationId xmlns:a16="http://schemas.microsoft.com/office/drawing/2014/main" id="{D2F90791-6126-514C-A740-A1E75505C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9" name="AutoShape 67">
              <a:extLst>
                <a:ext uri="{FF2B5EF4-FFF2-40B4-BE49-F238E27FC236}">
                  <a16:creationId xmlns:a16="http://schemas.microsoft.com/office/drawing/2014/main" id="{C942B867-669E-D042-8F34-A2A6635A7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30" name="AutoShape 68">
              <a:extLst>
                <a:ext uri="{FF2B5EF4-FFF2-40B4-BE49-F238E27FC236}">
                  <a16:creationId xmlns:a16="http://schemas.microsoft.com/office/drawing/2014/main" id="{421D052E-4BFA-1048-B444-D75395461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31" name="AutoShape 69">
              <a:extLst>
                <a:ext uri="{FF2B5EF4-FFF2-40B4-BE49-F238E27FC236}">
                  <a16:creationId xmlns:a16="http://schemas.microsoft.com/office/drawing/2014/main" id="{8561E69B-263F-3B48-ACAC-0E5A282BF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32" name="AutoShape 70">
              <a:extLst>
                <a:ext uri="{FF2B5EF4-FFF2-40B4-BE49-F238E27FC236}">
                  <a16:creationId xmlns:a16="http://schemas.microsoft.com/office/drawing/2014/main" id="{0C38A650-F3F7-374A-BC6F-0DE300306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33" name="AutoShape 71">
              <a:extLst>
                <a:ext uri="{FF2B5EF4-FFF2-40B4-BE49-F238E27FC236}">
                  <a16:creationId xmlns:a16="http://schemas.microsoft.com/office/drawing/2014/main" id="{384FAA3B-922C-704C-847C-3CFD63F85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34" name="AutoShape 72">
              <a:extLst>
                <a:ext uri="{FF2B5EF4-FFF2-40B4-BE49-F238E27FC236}">
                  <a16:creationId xmlns:a16="http://schemas.microsoft.com/office/drawing/2014/main" id="{8A4C11E9-0EAB-8342-B6C4-11AEA89B8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35" name="AutoShape 73">
              <a:extLst>
                <a:ext uri="{FF2B5EF4-FFF2-40B4-BE49-F238E27FC236}">
                  <a16:creationId xmlns:a16="http://schemas.microsoft.com/office/drawing/2014/main" id="{5435D76D-936D-8143-AD69-695BB8397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36" name="AutoShape 74">
              <a:extLst>
                <a:ext uri="{FF2B5EF4-FFF2-40B4-BE49-F238E27FC236}">
                  <a16:creationId xmlns:a16="http://schemas.microsoft.com/office/drawing/2014/main" id="{B9AC6D4C-77BA-7C4D-AD19-531FD448294C}"/>
                </a:ext>
              </a:extLst>
            </p:cNvPr>
            <p:cNvCxnSpPr>
              <a:cxnSpLocks noChangeShapeType="1"/>
              <a:stCxn id="124" idx="5"/>
              <a:endCxn id="128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7" name="AutoShape 75">
              <a:extLst>
                <a:ext uri="{FF2B5EF4-FFF2-40B4-BE49-F238E27FC236}">
                  <a16:creationId xmlns:a16="http://schemas.microsoft.com/office/drawing/2014/main" id="{C9AF69EB-3777-1349-B254-DB41CF016269}"/>
                </a:ext>
              </a:extLst>
            </p:cNvPr>
            <p:cNvCxnSpPr>
              <a:cxnSpLocks noChangeShapeType="1"/>
              <a:stCxn id="128" idx="5"/>
              <a:endCxn id="129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8" name="AutoShape 76">
              <a:extLst>
                <a:ext uri="{FF2B5EF4-FFF2-40B4-BE49-F238E27FC236}">
                  <a16:creationId xmlns:a16="http://schemas.microsoft.com/office/drawing/2014/main" id="{41A88024-9F36-AF4C-82A6-E36FE177204C}"/>
                </a:ext>
              </a:extLst>
            </p:cNvPr>
            <p:cNvCxnSpPr>
              <a:cxnSpLocks noChangeShapeType="1"/>
              <a:stCxn id="132" idx="3"/>
              <a:endCxn id="129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9" name="AutoShape 77">
              <a:extLst>
                <a:ext uri="{FF2B5EF4-FFF2-40B4-BE49-F238E27FC236}">
                  <a16:creationId xmlns:a16="http://schemas.microsoft.com/office/drawing/2014/main" id="{BC154C4E-26D5-1046-BE37-3337B53C57C7}"/>
                </a:ext>
              </a:extLst>
            </p:cNvPr>
            <p:cNvCxnSpPr>
              <a:cxnSpLocks noChangeShapeType="1"/>
              <a:stCxn id="132" idx="2"/>
              <a:endCxn id="128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0" name="AutoShape 78">
              <a:extLst>
                <a:ext uri="{FF2B5EF4-FFF2-40B4-BE49-F238E27FC236}">
                  <a16:creationId xmlns:a16="http://schemas.microsoft.com/office/drawing/2014/main" id="{02959528-A648-2048-A21E-3F91B13C33AF}"/>
                </a:ext>
              </a:extLst>
            </p:cNvPr>
            <p:cNvCxnSpPr>
              <a:cxnSpLocks noChangeShapeType="1"/>
              <a:stCxn id="131" idx="4"/>
              <a:endCxn id="132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1" name="AutoShape 79">
              <a:extLst>
                <a:ext uri="{FF2B5EF4-FFF2-40B4-BE49-F238E27FC236}">
                  <a16:creationId xmlns:a16="http://schemas.microsoft.com/office/drawing/2014/main" id="{9F1F3E8F-51BE-1F40-A598-3AA75D9CFEFD}"/>
                </a:ext>
              </a:extLst>
            </p:cNvPr>
            <p:cNvCxnSpPr>
              <a:cxnSpLocks noChangeShapeType="1"/>
              <a:stCxn id="131" idx="5"/>
              <a:endCxn id="135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2" name="AutoShape 80">
              <a:extLst>
                <a:ext uri="{FF2B5EF4-FFF2-40B4-BE49-F238E27FC236}">
                  <a16:creationId xmlns:a16="http://schemas.microsoft.com/office/drawing/2014/main" id="{6223BCE7-0B90-C549-8CE3-BBC102ABEDDF}"/>
                </a:ext>
              </a:extLst>
            </p:cNvPr>
            <p:cNvCxnSpPr>
              <a:cxnSpLocks noChangeShapeType="1"/>
              <a:stCxn id="135" idx="0"/>
              <a:endCxn id="134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" name="AutoShape 81">
              <a:extLst>
                <a:ext uri="{FF2B5EF4-FFF2-40B4-BE49-F238E27FC236}">
                  <a16:creationId xmlns:a16="http://schemas.microsoft.com/office/drawing/2014/main" id="{3CDE92D8-D28F-DC48-9802-AE826B4E2A16}"/>
                </a:ext>
              </a:extLst>
            </p:cNvPr>
            <p:cNvCxnSpPr>
              <a:cxnSpLocks noChangeShapeType="1"/>
              <a:stCxn id="134" idx="0"/>
              <a:endCxn id="125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4" name="AutoShape 82">
              <a:extLst>
                <a:ext uri="{FF2B5EF4-FFF2-40B4-BE49-F238E27FC236}">
                  <a16:creationId xmlns:a16="http://schemas.microsoft.com/office/drawing/2014/main" id="{B6BDC087-0073-1042-A512-6DFDC36A2B00}"/>
                </a:ext>
              </a:extLst>
            </p:cNvPr>
            <p:cNvCxnSpPr>
              <a:cxnSpLocks noChangeShapeType="1"/>
              <a:stCxn id="124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5" name="AutoShape 83">
              <a:extLst>
                <a:ext uri="{FF2B5EF4-FFF2-40B4-BE49-F238E27FC236}">
                  <a16:creationId xmlns:a16="http://schemas.microsoft.com/office/drawing/2014/main" id="{2142B832-274F-CD4D-BF65-E94A96C4630F}"/>
                </a:ext>
              </a:extLst>
            </p:cNvPr>
            <p:cNvCxnSpPr>
              <a:cxnSpLocks noChangeShapeType="1"/>
              <a:stCxn id="126" idx="1"/>
              <a:endCxn id="127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6" name="AutoShape 84">
              <a:extLst>
                <a:ext uri="{FF2B5EF4-FFF2-40B4-BE49-F238E27FC236}">
                  <a16:creationId xmlns:a16="http://schemas.microsoft.com/office/drawing/2014/main" id="{1C351461-6CCD-F84D-AB3E-BBB109815D7F}"/>
                </a:ext>
              </a:extLst>
            </p:cNvPr>
            <p:cNvCxnSpPr>
              <a:cxnSpLocks noChangeShapeType="1"/>
              <a:endCxn id="133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7" name="AutoShape 85">
              <a:extLst>
                <a:ext uri="{FF2B5EF4-FFF2-40B4-BE49-F238E27FC236}">
                  <a16:creationId xmlns:a16="http://schemas.microsoft.com/office/drawing/2014/main" id="{E9F1CCC7-D24A-DC4D-A15A-97600FCF48FE}"/>
                </a:ext>
              </a:extLst>
            </p:cNvPr>
            <p:cNvCxnSpPr>
              <a:cxnSpLocks noChangeShapeType="1"/>
              <a:stCxn id="130" idx="2"/>
              <a:endCxn id="133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8" name="AutoShape 86">
              <a:extLst>
                <a:ext uri="{FF2B5EF4-FFF2-40B4-BE49-F238E27FC236}">
                  <a16:creationId xmlns:a16="http://schemas.microsoft.com/office/drawing/2014/main" id="{B1F4EDF9-9B0A-4246-AD6F-86A7FEAAC275}"/>
                </a:ext>
              </a:extLst>
            </p:cNvPr>
            <p:cNvCxnSpPr>
              <a:cxnSpLocks noChangeShapeType="1"/>
              <a:stCxn id="126" idx="7"/>
              <a:endCxn id="130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9" name="AutoShape 87">
              <a:extLst>
                <a:ext uri="{FF2B5EF4-FFF2-40B4-BE49-F238E27FC236}">
                  <a16:creationId xmlns:a16="http://schemas.microsoft.com/office/drawing/2014/main" id="{68E2B692-52A6-9B42-BA05-92A393BA732D}"/>
                </a:ext>
              </a:extLst>
            </p:cNvPr>
            <p:cNvCxnSpPr>
              <a:cxnSpLocks noChangeShapeType="1"/>
              <a:stCxn id="126" idx="6"/>
              <a:endCxn id="131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0" name="AutoShape 88">
              <a:extLst>
                <a:ext uri="{FF2B5EF4-FFF2-40B4-BE49-F238E27FC236}">
                  <a16:creationId xmlns:a16="http://schemas.microsoft.com/office/drawing/2014/main" id="{6441EF1F-355C-0A4A-B920-14779282501A}"/>
                </a:ext>
              </a:extLst>
            </p:cNvPr>
            <p:cNvCxnSpPr>
              <a:cxnSpLocks noChangeShapeType="1"/>
              <a:stCxn id="134" idx="1"/>
              <a:endCxn id="130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1" name="AutoShape 89">
              <a:extLst>
                <a:ext uri="{FF2B5EF4-FFF2-40B4-BE49-F238E27FC236}">
                  <a16:creationId xmlns:a16="http://schemas.microsoft.com/office/drawing/2014/main" id="{DA542439-FE95-D443-B4F7-DCAFFBCFC298}"/>
                </a:ext>
              </a:extLst>
            </p:cNvPr>
            <p:cNvCxnSpPr>
              <a:cxnSpLocks noChangeShapeType="1"/>
              <a:stCxn id="124" idx="6"/>
              <a:endCxn id="131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52" name="Text Box 115">
            <a:extLst>
              <a:ext uri="{FF2B5EF4-FFF2-40B4-BE49-F238E27FC236}">
                <a16:creationId xmlns:a16="http://schemas.microsoft.com/office/drawing/2014/main" id="{0641B20C-1146-BC49-A608-50BF39308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349" y="1805421"/>
            <a:ext cx="2900363" cy="1615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b="1" i="1">
                <a:latin typeface="Calibri" pitchFamily="34" charset="0"/>
              </a:rPr>
              <a:t>Estrategia: </a:t>
            </a:r>
            <a:r>
              <a:rPr lang="es-ES_tradnl" i="1">
                <a:latin typeface="Calibri" pitchFamily="34" charset="0"/>
              </a:rPr>
              <a:t>expandir el nodo menos profundo primero</a:t>
            </a:r>
          </a:p>
          <a:p>
            <a:pPr>
              <a:spcBef>
                <a:spcPct val="50000"/>
              </a:spcBef>
            </a:pPr>
            <a:r>
              <a:rPr lang="es-ES_tradnl" b="1" i="1">
                <a:latin typeface="Calibri" pitchFamily="34" charset="0"/>
              </a:rPr>
              <a:t>Implementación: </a:t>
            </a:r>
            <a:r>
              <a:rPr lang="es-ES_tradnl" i="1">
                <a:latin typeface="Calibri" pitchFamily="34" charset="0"/>
              </a:rPr>
              <a:t>la frontera se representa mediante una cola (FIFO)</a:t>
            </a:r>
          </a:p>
        </p:txBody>
      </p:sp>
      <p:sp>
        <p:nvSpPr>
          <p:cNvPr id="185" name="Oval 98">
            <a:extLst>
              <a:ext uri="{FF2B5EF4-FFF2-40B4-BE49-F238E27FC236}">
                <a16:creationId xmlns:a16="http://schemas.microsoft.com/office/drawing/2014/main" id="{E7E8AAA4-7129-6E41-B936-4D3AD58DD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7474" y="235646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6" name="Oval 99">
            <a:extLst>
              <a:ext uri="{FF2B5EF4-FFF2-40B4-BE49-F238E27FC236}">
                <a16:creationId xmlns:a16="http://schemas.microsoft.com/office/drawing/2014/main" id="{6E54CAA5-84C2-EA4D-AAEA-9DF7F33F4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7474" y="23564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7" name="Oval 100">
            <a:extLst>
              <a:ext uri="{FF2B5EF4-FFF2-40B4-BE49-F238E27FC236}">
                <a16:creationId xmlns:a16="http://schemas.microsoft.com/office/drawing/2014/main" id="{AA1B991F-BC1B-804D-86E3-6964E4877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598" y="28517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8" name="Oval 101">
            <a:extLst>
              <a:ext uri="{FF2B5EF4-FFF2-40B4-BE49-F238E27FC236}">
                <a16:creationId xmlns:a16="http://schemas.microsoft.com/office/drawing/2014/main" id="{095FBADB-2968-504F-8800-B46936535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9589" y="280731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9" name="Oval 102">
            <a:extLst>
              <a:ext uri="{FF2B5EF4-FFF2-40B4-BE49-F238E27FC236}">
                <a16:creationId xmlns:a16="http://schemas.microsoft.com/office/drawing/2014/main" id="{625A67F2-F5F7-934A-99E0-C361AF5F5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0598" y="28216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0" name="Oval 103">
            <a:extLst>
              <a:ext uri="{FF2B5EF4-FFF2-40B4-BE49-F238E27FC236}">
                <a16:creationId xmlns:a16="http://schemas.microsoft.com/office/drawing/2014/main" id="{2650C4A0-1133-374E-8E15-F3F42593F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8371" y="3351829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1" name="Oval 104">
            <a:extLst>
              <a:ext uri="{FF2B5EF4-FFF2-40B4-BE49-F238E27FC236}">
                <a16:creationId xmlns:a16="http://schemas.microsoft.com/office/drawing/2014/main" id="{1A03E4F7-F026-444A-BD78-E34DC158C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3065" y="3343887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3" name="Oval 106">
            <a:extLst>
              <a:ext uri="{FF2B5EF4-FFF2-40B4-BE49-F238E27FC236}">
                <a16:creationId xmlns:a16="http://schemas.microsoft.com/office/drawing/2014/main" id="{DF9EF16D-1A48-004E-AA7C-7A8361E62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3822" y="3335954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4" name="Oval 107">
            <a:extLst>
              <a:ext uri="{FF2B5EF4-FFF2-40B4-BE49-F238E27FC236}">
                <a16:creationId xmlns:a16="http://schemas.microsoft.com/office/drawing/2014/main" id="{B5826C9A-23B6-684B-BDCF-9585EEFAE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5498" y="3335954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6" name="Oval 109">
            <a:extLst>
              <a:ext uri="{FF2B5EF4-FFF2-40B4-BE49-F238E27FC236}">
                <a16:creationId xmlns:a16="http://schemas.microsoft.com/office/drawing/2014/main" id="{3DDA9A4C-9720-3444-BE18-93896D0BF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847" y="3882054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7" name="Oval 110">
            <a:extLst>
              <a:ext uri="{FF2B5EF4-FFF2-40B4-BE49-F238E27FC236}">
                <a16:creationId xmlns:a16="http://schemas.microsoft.com/office/drawing/2014/main" id="{715C5831-04B7-3145-9658-F1BA411F3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598" y="2850180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8" name="Oval 111">
            <a:extLst>
              <a:ext uri="{FF2B5EF4-FFF2-40B4-BE49-F238E27FC236}">
                <a16:creationId xmlns:a16="http://schemas.microsoft.com/office/drawing/2014/main" id="{6B79735B-8753-164F-9D46-44AC1DB08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765" y="2808905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9" name="Oval 112">
            <a:extLst>
              <a:ext uri="{FF2B5EF4-FFF2-40B4-BE49-F238E27FC236}">
                <a16:creationId xmlns:a16="http://schemas.microsoft.com/office/drawing/2014/main" id="{50C1078B-F6F2-EE4D-A2BB-E37B549FE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2189" y="2826363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0" name="Oval 113">
            <a:extLst>
              <a:ext uri="{FF2B5EF4-FFF2-40B4-BE49-F238E27FC236}">
                <a16:creationId xmlns:a16="http://schemas.microsoft.com/office/drawing/2014/main" id="{61083FEC-C4E9-FB4C-902B-78A637FD4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1547" y="3347063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F560A14-0583-BC4C-B116-19387CA45404}"/>
              </a:ext>
            </a:extLst>
          </p:cNvPr>
          <p:cNvGrpSpPr/>
          <p:nvPr/>
        </p:nvGrpSpPr>
        <p:grpSpPr>
          <a:xfrm>
            <a:off x="4364125" y="2322684"/>
            <a:ext cx="7410451" cy="2820035"/>
            <a:chOff x="4354964" y="1802195"/>
            <a:chExt cx="7410451" cy="2820035"/>
          </a:xfrm>
        </p:grpSpPr>
        <p:grpSp>
          <p:nvGrpSpPr>
            <p:cNvPr id="177" name="Group 90">
              <a:extLst>
                <a:ext uri="{FF2B5EF4-FFF2-40B4-BE49-F238E27FC236}">
                  <a16:creationId xmlns:a16="http://schemas.microsoft.com/office/drawing/2014/main" id="{7315B483-398C-6847-9F95-BDA4D935AC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4964" y="1837303"/>
              <a:ext cx="7410451" cy="2325687"/>
              <a:chOff x="86" y="2225"/>
              <a:chExt cx="4668" cy="1465"/>
            </a:xfrm>
          </p:grpSpPr>
          <p:sp>
            <p:nvSpPr>
              <p:cNvPr id="178" name="Rectangle 91">
                <a:extLst>
                  <a:ext uri="{FF2B5EF4-FFF2-40B4-BE49-F238E27FC236}">
                    <a16:creationId xmlns:a16="http://schemas.microsoft.com/office/drawing/2014/main" id="{FE9AE425-FFB0-D442-B6CA-3ECD5C718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2" y="2225"/>
                <a:ext cx="3611" cy="172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9" name="Rectangle 92">
                <a:extLst>
                  <a:ext uri="{FF2B5EF4-FFF2-40B4-BE49-F238E27FC236}">
                    <a16:creationId xmlns:a16="http://schemas.microsoft.com/office/drawing/2014/main" id="{D8F11F0B-E3BB-1240-B18F-274699339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8" y="2516"/>
                <a:ext cx="3611" cy="172"/>
              </a:xfrm>
              <a:prstGeom prst="rect">
                <a:avLst/>
              </a:prstGeom>
              <a:solidFill>
                <a:srgbClr val="FF6600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0" name="Rectangle 93">
                <a:extLst>
                  <a:ext uri="{FF2B5EF4-FFF2-40B4-BE49-F238E27FC236}">
                    <a16:creationId xmlns:a16="http://schemas.microsoft.com/office/drawing/2014/main" id="{B9EC4909-D108-124B-8C05-36F1B4367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2844"/>
                <a:ext cx="3611" cy="172"/>
              </a:xfrm>
              <a:prstGeom prst="rect">
                <a:avLst/>
              </a:prstGeom>
              <a:solidFill>
                <a:srgbClr val="008000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Rectangle 94">
                <a:extLst>
                  <a:ext uri="{FF2B5EF4-FFF2-40B4-BE49-F238E27FC236}">
                    <a16:creationId xmlns:a16="http://schemas.microsoft.com/office/drawing/2014/main" id="{6FF3F241-CEA8-194E-89BE-7913AB75A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9" y="3188"/>
                <a:ext cx="3607" cy="172"/>
              </a:xfrm>
              <a:prstGeom prst="rect">
                <a:avLst/>
              </a:prstGeom>
              <a:solidFill>
                <a:srgbClr val="0000FF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AutoShape 95">
                <a:extLst>
                  <a:ext uri="{FF2B5EF4-FFF2-40B4-BE49-F238E27FC236}">
                    <a16:creationId xmlns:a16="http://schemas.microsoft.com/office/drawing/2014/main" id="{31585085-439F-DE46-A194-21F5C3A54A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" y="2236"/>
                <a:ext cx="178" cy="1450"/>
              </a:xfrm>
              <a:prstGeom prst="leftBrace">
                <a:avLst>
                  <a:gd name="adj1" fmla="val 67884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Text Box 96">
                <a:extLst>
                  <a:ext uri="{FF2B5EF4-FFF2-40B4-BE49-F238E27FC236}">
                    <a16:creationId xmlns:a16="http://schemas.microsoft.com/office/drawing/2014/main" id="{BF2CF6CF-603D-5249-B863-2E280567E8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" y="2693"/>
                <a:ext cx="648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s-ES_tradnl" sz="1600"/>
                  <a:t>Niveles</a:t>
                </a:r>
              </a:p>
              <a:p>
                <a:pPr algn="ctr">
                  <a:spcBef>
                    <a:spcPct val="50000"/>
                  </a:spcBef>
                </a:pPr>
                <a:r>
                  <a:rPr lang="es-ES_tradnl" sz="1600"/>
                  <a:t>búsqueda</a:t>
                </a:r>
              </a:p>
            </p:txBody>
          </p:sp>
          <p:sp>
            <p:nvSpPr>
              <p:cNvPr id="184" name="Rectangle 97">
                <a:extLst>
                  <a:ext uri="{FF2B5EF4-FFF2-40B4-BE49-F238E27FC236}">
                    <a16:creationId xmlns:a16="http://schemas.microsoft.com/office/drawing/2014/main" id="{041C0A3B-E9D7-E743-947D-5C8AAA712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3518"/>
                <a:ext cx="3607" cy="172"/>
              </a:xfrm>
              <a:prstGeom prst="rect">
                <a:avLst/>
              </a:prstGeom>
              <a:solidFill>
                <a:srgbClr val="CC00CC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1" name="Group 3">
              <a:extLst>
                <a:ext uri="{FF2B5EF4-FFF2-40B4-BE49-F238E27FC236}">
                  <a16:creationId xmlns:a16="http://schemas.microsoft.com/office/drawing/2014/main" id="{76961F17-5365-FD4B-AA9F-80121D1E02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3566" y="1802195"/>
              <a:ext cx="5486400" cy="2820035"/>
              <a:chOff x="48" y="2332"/>
              <a:chExt cx="3456" cy="2022"/>
            </a:xfrm>
          </p:grpSpPr>
          <p:sp>
            <p:nvSpPr>
              <p:cNvPr id="202" name="Text Box 4">
                <a:extLst>
                  <a:ext uri="{FF2B5EF4-FFF2-40B4-BE49-F238E27FC236}">
                    <a16:creationId xmlns:a16="http://schemas.microsoft.com/office/drawing/2014/main" id="{23CFC967-0B02-3B4A-89C3-7438B93EE0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2332"/>
                <a:ext cx="624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/>
                  <a:t>S</a:t>
                </a:r>
              </a:p>
            </p:txBody>
          </p:sp>
          <p:sp>
            <p:nvSpPr>
              <p:cNvPr id="203" name="Text Box 5">
                <a:extLst>
                  <a:ext uri="{FF2B5EF4-FFF2-40B4-BE49-F238E27FC236}">
                    <a16:creationId xmlns:a16="http://schemas.microsoft.com/office/drawing/2014/main" id="{E44234C7-214B-0647-9E6F-4731137BD3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" y="3417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sp>
            <p:nvSpPr>
              <p:cNvPr id="204" name="Text Box 6">
                <a:extLst>
                  <a:ext uri="{FF2B5EF4-FFF2-40B4-BE49-F238E27FC236}">
                    <a16:creationId xmlns:a16="http://schemas.microsoft.com/office/drawing/2014/main" id="{6C91DCAA-988E-914A-B649-617EE9BDB6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" y="303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b</a:t>
                </a:r>
              </a:p>
            </p:txBody>
          </p:sp>
          <p:sp>
            <p:nvSpPr>
              <p:cNvPr id="205" name="Text Box 7">
                <a:extLst>
                  <a:ext uri="{FF2B5EF4-FFF2-40B4-BE49-F238E27FC236}">
                    <a16:creationId xmlns:a16="http://schemas.microsoft.com/office/drawing/2014/main" id="{AE1528EE-9BE2-834C-B82C-BA2F1CE7D8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" y="268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d</a:t>
                </a:r>
              </a:p>
            </p:txBody>
          </p:sp>
          <p:sp>
            <p:nvSpPr>
              <p:cNvPr id="206" name="Text Box 8">
                <a:extLst>
                  <a:ext uri="{FF2B5EF4-FFF2-40B4-BE49-F238E27FC236}">
                    <a16:creationId xmlns:a16="http://schemas.microsoft.com/office/drawing/2014/main" id="{667374EF-DD2A-5B49-A3B9-9017B7596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4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7" name="Text Box 9">
                <a:extLst>
                  <a:ext uri="{FF2B5EF4-FFF2-40B4-BE49-F238E27FC236}">
                    <a16:creationId xmlns:a16="http://schemas.microsoft.com/office/drawing/2014/main" id="{6F252E25-0A6F-954A-93CB-C059675A17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" y="3417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sp>
            <p:nvSpPr>
              <p:cNvPr id="208" name="Text Box 10">
                <a:extLst>
                  <a:ext uri="{FF2B5EF4-FFF2-40B4-BE49-F238E27FC236}">
                    <a16:creationId xmlns:a16="http://schemas.microsoft.com/office/drawing/2014/main" id="{AD740EE7-A4AC-7345-BB28-194ACB1DDF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" y="303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cxnSp>
            <p:nvCxnSpPr>
              <p:cNvPr id="209" name="AutoShape 11">
                <a:extLst>
                  <a:ext uri="{FF2B5EF4-FFF2-40B4-BE49-F238E27FC236}">
                    <a16:creationId xmlns:a16="http://schemas.microsoft.com/office/drawing/2014/main" id="{560322BD-3267-CF41-9713-DF6053F5B7B4}"/>
                  </a:ext>
                </a:extLst>
              </p:cNvPr>
              <p:cNvCxnSpPr>
                <a:cxnSpLocks noChangeShapeType="1"/>
                <a:stCxn id="205" idx="2"/>
                <a:endCxn id="204" idx="0"/>
              </p:cNvCxnSpPr>
              <p:nvPr/>
            </p:nvCxnSpPr>
            <p:spPr bwMode="auto">
              <a:xfrm flipH="1">
                <a:off x="168" y="2953"/>
                <a:ext cx="336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10" name="AutoShape 12">
                <a:extLst>
                  <a:ext uri="{FF2B5EF4-FFF2-40B4-BE49-F238E27FC236}">
                    <a16:creationId xmlns:a16="http://schemas.microsoft.com/office/drawing/2014/main" id="{B93201AB-7DB4-154C-8151-44E4D4B1549F}"/>
                  </a:ext>
                </a:extLst>
              </p:cNvPr>
              <p:cNvCxnSpPr>
                <a:cxnSpLocks noChangeShapeType="1"/>
                <a:stCxn id="205" idx="2"/>
                <a:endCxn id="208" idx="0"/>
              </p:cNvCxnSpPr>
              <p:nvPr/>
            </p:nvCxnSpPr>
            <p:spPr bwMode="auto">
              <a:xfrm>
                <a:off x="504" y="2953"/>
                <a:ext cx="96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11" name="AutoShape 13">
                <a:extLst>
                  <a:ext uri="{FF2B5EF4-FFF2-40B4-BE49-F238E27FC236}">
                    <a16:creationId xmlns:a16="http://schemas.microsoft.com/office/drawing/2014/main" id="{10D5839E-E678-314A-A51D-B6F86DF53376}"/>
                  </a:ext>
                </a:extLst>
              </p:cNvPr>
              <p:cNvCxnSpPr>
                <a:cxnSpLocks noChangeShapeType="1"/>
                <a:stCxn id="204" idx="2"/>
                <a:endCxn id="203" idx="0"/>
              </p:cNvCxnSpPr>
              <p:nvPr/>
            </p:nvCxnSpPr>
            <p:spPr bwMode="auto">
              <a:xfrm>
                <a:off x="168" y="3298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12" name="AutoShape 14">
                <a:extLst>
                  <a:ext uri="{FF2B5EF4-FFF2-40B4-BE49-F238E27FC236}">
                    <a16:creationId xmlns:a16="http://schemas.microsoft.com/office/drawing/2014/main" id="{CE3F968B-0F05-6645-869F-6FA77B58318F}"/>
                  </a:ext>
                </a:extLst>
              </p:cNvPr>
              <p:cNvCxnSpPr>
                <a:cxnSpLocks noChangeShapeType="1"/>
                <a:stCxn id="208" idx="2"/>
                <a:endCxn id="207" idx="0"/>
              </p:cNvCxnSpPr>
              <p:nvPr/>
            </p:nvCxnSpPr>
            <p:spPr bwMode="auto">
              <a:xfrm>
                <a:off x="600" y="3298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213" name="Group 15">
                <a:extLst>
                  <a:ext uri="{FF2B5EF4-FFF2-40B4-BE49-F238E27FC236}">
                    <a16:creationId xmlns:a16="http://schemas.microsoft.com/office/drawing/2014/main" id="{9457AA8E-82AA-B746-AA88-365D738696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6" y="2640"/>
                <a:ext cx="1104" cy="1714"/>
                <a:chOff x="1152" y="2640"/>
                <a:chExt cx="1104" cy="1714"/>
              </a:xfrm>
            </p:grpSpPr>
            <p:sp>
              <p:nvSpPr>
                <p:cNvPr id="240" name="Text Box 16">
                  <a:extLst>
                    <a:ext uri="{FF2B5EF4-FFF2-40B4-BE49-F238E27FC236}">
                      <a16:creationId xmlns:a16="http://schemas.microsoft.com/office/drawing/2014/main" id="{B1342EAD-9646-3045-B288-A8AC0505033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36" y="2640"/>
                  <a:ext cx="240" cy="2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i="1"/>
                    <a:t>e</a:t>
                  </a:r>
                </a:p>
              </p:txBody>
            </p:sp>
            <p:sp>
              <p:nvSpPr>
                <p:cNvPr id="241" name="Text Box 17">
                  <a:extLst>
                    <a:ext uri="{FF2B5EF4-FFF2-40B4-BE49-F238E27FC236}">
                      <a16:creationId xmlns:a16="http://schemas.microsoft.com/office/drawing/2014/main" id="{F350B2ED-AA15-8A4B-9C62-1518B01AC4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3408"/>
                  <a:ext cx="240" cy="2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i="1"/>
                    <a:t>p</a:t>
                  </a:r>
                </a:p>
              </p:txBody>
            </p:sp>
            <p:sp>
              <p:nvSpPr>
                <p:cNvPr id="242" name="Text Box 18">
                  <a:extLst>
                    <a:ext uri="{FF2B5EF4-FFF2-40B4-BE49-F238E27FC236}">
                      <a16:creationId xmlns:a16="http://schemas.microsoft.com/office/drawing/2014/main" id="{98155207-B0CB-9846-9E43-DF28D5F11B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96" y="3024"/>
                  <a:ext cx="240" cy="2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i="1"/>
                    <a:t>h</a:t>
                  </a:r>
                </a:p>
              </p:txBody>
            </p:sp>
            <p:sp>
              <p:nvSpPr>
                <p:cNvPr id="243" name="Text Box 19">
                  <a:extLst>
                    <a:ext uri="{FF2B5EF4-FFF2-40B4-BE49-F238E27FC236}">
                      <a16:creationId xmlns:a16="http://schemas.microsoft.com/office/drawing/2014/main" id="{FF3745FB-4D93-B641-89E9-AB4C7D88ACD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28" y="3408"/>
                  <a:ext cx="240" cy="2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i="1"/>
                    <a:t>f</a:t>
                  </a:r>
                </a:p>
              </p:txBody>
            </p:sp>
            <p:sp>
              <p:nvSpPr>
                <p:cNvPr id="244" name="Text Box 20">
                  <a:extLst>
                    <a:ext uri="{FF2B5EF4-FFF2-40B4-BE49-F238E27FC236}">
                      <a16:creationId xmlns:a16="http://schemas.microsoft.com/office/drawing/2014/main" id="{C15EC8BA-E698-2848-968E-91089CFA5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28" y="3024"/>
                  <a:ext cx="240" cy="2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i="1"/>
                    <a:t>r</a:t>
                  </a:r>
                </a:p>
              </p:txBody>
            </p:sp>
            <p:sp>
              <p:nvSpPr>
                <p:cNvPr id="245" name="Text Box 21">
                  <a:extLst>
                    <a:ext uri="{FF2B5EF4-FFF2-40B4-BE49-F238E27FC236}">
                      <a16:creationId xmlns:a16="http://schemas.microsoft.com/office/drawing/2014/main" id="{0881FAD2-4742-8F44-ABAC-3EE26AC2F5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40" y="3408"/>
                  <a:ext cx="240" cy="2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i="1"/>
                    <a:t>q</a:t>
                  </a:r>
                </a:p>
              </p:txBody>
            </p:sp>
            <p:sp>
              <p:nvSpPr>
                <p:cNvPr id="247" name="Text Box 23">
                  <a:extLst>
                    <a:ext uri="{FF2B5EF4-FFF2-40B4-BE49-F238E27FC236}">
                      <a16:creationId xmlns:a16="http://schemas.microsoft.com/office/drawing/2014/main" id="{09731E2F-539A-A34F-8FE9-9AE6C871D2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84" y="3753"/>
                  <a:ext cx="240" cy="2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i="1"/>
                    <a:t>c</a:t>
                  </a:r>
                </a:p>
              </p:txBody>
            </p:sp>
            <p:sp>
              <p:nvSpPr>
                <p:cNvPr id="248" name="Text Box 24">
                  <a:extLst>
                    <a:ext uri="{FF2B5EF4-FFF2-40B4-BE49-F238E27FC236}">
                      <a16:creationId xmlns:a16="http://schemas.microsoft.com/office/drawing/2014/main" id="{D5A6338C-082D-5742-80AF-1594974C4E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6" y="3792"/>
                  <a:ext cx="480" cy="2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600">
                      <a:solidFill>
                        <a:srgbClr val="C00000"/>
                      </a:solidFill>
                    </a:rPr>
                    <a:t>G</a:t>
                  </a:r>
                </a:p>
              </p:txBody>
            </p:sp>
            <p:sp>
              <p:nvSpPr>
                <p:cNvPr id="249" name="Text Box 25">
                  <a:extLst>
                    <a:ext uri="{FF2B5EF4-FFF2-40B4-BE49-F238E27FC236}">
                      <a16:creationId xmlns:a16="http://schemas.microsoft.com/office/drawing/2014/main" id="{E104AF9F-007F-0843-B371-2A946918F48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84" y="4089"/>
                  <a:ext cx="240" cy="2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i="1"/>
                    <a:t>a</a:t>
                  </a:r>
                </a:p>
              </p:txBody>
            </p:sp>
            <p:cxnSp>
              <p:nvCxnSpPr>
                <p:cNvPr id="250" name="AutoShape 26">
                  <a:extLst>
                    <a:ext uri="{FF2B5EF4-FFF2-40B4-BE49-F238E27FC236}">
                      <a16:creationId xmlns:a16="http://schemas.microsoft.com/office/drawing/2014/main" id="{FE686B12-F452-6A43-B6C7-721361F8F9FD}"/>
                    </a:ext>
                  </a:extLst>
                </p:cNvPr>
                <p:cNvCxnSpPr>
                  <a:cxnSpLocks noChangeShapeType="1"/>
                  <a:stCxn id="240" idx="2"/>
                  <a:endCxn id="242" idx="0"/>
                </p:cNvCxnSpPr>
                <p:nvPr/>
              </p:nvCxnSpPr>
              <p:spPr bwMode="auto">
                <a:xfrm flipH="1">
                  <a:off x="1416" y="2905"/>
                  <a:ext cx="240" cy="119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251" name="AutoShape 27">
                  <a:extLst>
                    <a:ext uri="{FF2B5EF4-FFF2-40B4-BE49-F238E27FC236}">
                      <a16:creationId xmlns:a16="http://schemas.microsoft.com/office/drawing/2014/main" id="{CFA9F13B-4F47-AB4B-ACB5-3A08640EC067}"/>
                    </a:ext>
                  </a:extLst>
                </p:cNvPr>
                <p:cNvCxnSpPr>
                  <a:cxnSpLocks noChangeShapeType="1"/>
                  <a:stCxn id="240" idx="2"/>
                  <a:endCxn id="244" idx="0"/>
                </p:cNvCxnSpPr>
                <p:nvPr/>
              </p:nvCxnSpPr>
              <p:spPr bwMode="auto">
                <a:xfrm>
                  <a:off x="1656" y="2905"/>
                  <a:ext cx="192" cy="119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252" name="AutoShape 28">
                  <a:extLst>
                    <a:ext uri="{FF2B5EF4-FFF2-40B4-BE49-F238E27FC236}">
                      <a16:creationId xmlns:a16="http://schemas.microsoft.com/office/drawing/2014/main" id="{A678541E-C20B-B245-8B9C-D1A3F030E0FA}"/>
                    </a:ext>
                  </a:extLst>
                </p:cNvPr>
                <p:cNvCxnSpPr>
                  <a:cxnSpLocks noChangeShapeType="1"/>
                  <a:stCxn id="242" idx="2"/>
                  <a:endCxn id="241" idx="0"/>
                </p:cNvCxnSpPr>
                <p:nvPr/>
              </p:nvCxnSpPr>
              <p:spPr bwMode="auto">
                <a:xfrm flipH="1">
                  <a:off x="1272" y="3289"/>
                  <a:ext cx="144" cy="119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253" name="AutoShape 29">
                  <a:extLst>
                    <a:ext uri="{FF2B5EF4-FFF2-40B4-BE49-F238E27FC236}">
                      <a16:creationId xmlns:a16="http://schemas.microsoft.com/office/drawing/2014/main" id="{7AEA1D76-E302-0A40-8FB7-3DE596ADA285}"/>
                    </a:ext>
                  </a:extLst>
                </p:cNvPr>
                <p:cNvCxnSpPr>
                  <a:cxnSpLocks noChangeShapeType="1"/>
                  <a:stCxn id="242" idx="2"/>
                  <a:endCxn id="245" idx="0"/>
                </p:cNvCxnSpPr>
                <p:nvPr/>
              </p:nvCxnSpPr>
              <p:spPr bwMode="auto">
                <a:xfrm>
                  <a:off x="1416" y="3289"/>
                  <a:ext cx="144" cy="119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254" name="AutoShape 30">
                  <a:extLst>
                    <a:ext uri="{FF2B5EF4-FFF2-40B4-BE49-F238E27FC236}">
                      <a16:creationId xmlns:a16="http://schemas.microsoft.com/office/drawing/2014/main" id="{A193248F-9590-BE41-88C9-5C9431007FCA}"/>
                    </a:ext>
                  </a:extLst>
                </p:cNvPr>
                <p:cNvCxnSpPr>
                  <a:cxnSpLocks noChangeShapeType="1"/>
                  <a:stCxn id="244" idx="2"/>
                  <a:endCxn id="243" idx="0"/>
                </p:cNvCxnSpPr>
                <p:nvPr/>
              </p:nvCxnSpPr>
              <p:spPr bwMode="auto">
                <a:xfrm>
                  <a:off x="1848" y="3289"/>
                  <a:ext cx="0" cy="119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256" name="AutoShape 32">
                  <a:extLst>
                    <a:ext uri="{FF2B5EF4-FFF2-40B4-BE49-F238E27FC236}">
                      <a16:creationId xmlns:a16="http://schemas.microsoft.com/office/drawing/2014/main" id="{38A97DE7-1BFA-D141-BD44-41B072A3126A}"/>
                    </a:ext>
                  </a:extLst>
                </p:cNvPr>
                <p:cNvCxnSpPr>
                  <a:cxnSpLocks noChangeShapeType="1"/>
                  <a:stCxn id="243" idx="2"/>
                  <a:endCxn id="247" idx="0"/>
                </p:cNvCxnSpPr>
                <p:nvPr/>
              </p:nvCxnSpPr>
              <p:spPr bwMode="auto">
                <a:xfrm flipH="1">
                  <a:off x="1704" y="3673"/>
                  <a:ext cx="144" cy="8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257" name="AutoShape 33">
                  <a:extLst>
                    <a:ext uri="{FF2B5EF4-FFF2-40B4-BE49-F238E27FC236}">
                      <a16:creationId xmlns:a16="http://schemas.microsoft.com/office/drawing/2014/main" id="{DEA147A1-EC57-5340-A4E9-4DA005A9DC1E}"/>
                    </a:ext>
                  </a:extLst>
                </p:cNvPr>
                <p:cNvCxnSpPr>
                  <a:cxnSpLocks noChangeShapeType="1"/>
                  <a:stCxn id="243" idx="2"/>
                  <a:endCxn id="248" idx="0"/>
                </p:cNvCxnSpPr>
                <p:nvPr/>
              </p:nvCxnSpPr>
              <p:spPr bwMode="auto">
                <a:xfrm>
                  <a:off x="1848" y="3673"/>
                  <a:ext cx="168" cy="119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258" name="AutoShape 34">
                  <a:extLst>
                    <a:ext uri="{FF2B5EF4-FFF2-40B4-BE49-F238E27FC236}">
                      <a16:creationId xmlns:a16="http://schemas.microsoft.com/office/drawing/2014/main" id="{2C8EF5EA-5783-3242-880C-E9402FC788E2}"/>
                    </a:ext>
                  </a:extLst>
                </p:cNvPr>
                <p:cNvCxnSpPr>
                  <a:cxnSpLocks noChangeShapeType="1"/>
                  <a:stCxn id="247" idx="2"/>
                  <a:endCxn id="249" idx="0"/>
                </p:cNvCxnSpPr>
                <p:nvPr/>
              </p:nvCxnSpPr>
              <p:spPr bwMode="auto">
                <a:xfrm>
                  <a:off x="1704" y="4018"/>
                  <a:ext cx="0" cy="71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214" name="Text Box 35">
                <a:extLst>
                  <a:ext uri="{FF2B5EF4-FFF2-40B4-BE49-F238E27FC236}">
                    <a16:creationId xmlns:a16="http://schemas.microsoft.com/office/drawing/2014/main" id="{3F17F1F4-4B06-104C-94C5-3D96699805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4" y="299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cxnSp>
            <p:nvCxnSpPr>
              <p:cNvPr id="215" name="AutoShape 36">
                <a:extLst>
                  <a:ext uri="{FF2B5EF4-FFF2-40B4-BE49-F238E27FC236}">
                    <a16:creationId xmlns:a16="http://schemas.microsoft.com/office/drawing/2014/main" id="{4F85C128-37B2-AD4C-8845-C075D73EE632}"/>
                  </a:ext>
                </a:extLst>
              </p:cNvPr>
              <p:cNvCxnSpPr>
                <a:cxnSpLocks noChangeShapeType="1"/>
                <a:stCxn id="206" idx="2"/>
                <a:endCxn id="214" idx="0"/>
              </p:cNvCxnSpPr>
              <p:nvPr/>
            </p:nvCxnSpPr>
            <p:spPr bwMode="auto">
              <a:xfrm>
                <a:off x="3384" y="2905"/>
                <a:ext cx="0" cy="8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21" name="Text Box 38">
                <a:extLst>
                  <a:ext uri="{FF2B5EF4-FFF2-40B4-BE49-F238E27FC236}">
                    <a16:creationId xmlns:a16="http://schemas.microsoft.com/office/drawing/2014/main" id="{E3689386-A69C-E742-8C6F-11C4DFD8B2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cxnSp>
            <p:nvCxnSpPr>
              <p:cNvPr id="217" name="AutoShape 57">
                <a:extLst>
                  <a:ext uri="{FF2B5EF4-FFF2-40B4-BE49-F238E27FC236}">
                    <a16:creationId xmlns:a16="http://schemas.microsoft.com/office/drawing/2014/main" id="{3853E411-6BEE-F044-9372-ECD998609461}"/>
                  </a:ext>
                </a:extLst>
              </p:cNvPr>
              <p:cNvCxnSpPr>
                <a:cxnSpLocks noChangeShapeType="1"/>
                <a:stCxn id="205" idx="2"/>
                <a:endCxn id="221" idx="0"/>
              </p:cNvCxnSpPr>
              <p:nvPr/>
            </p:nvCxnSpPr>
            <p:spPr bwMode="auto">
              <a:xfrm>
                <a:off x="504" y="2953"/>
                <a:ext cx="624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18" name="AutoShape 58">
                <a:extLst>
                  <a:ext uri="{FF2B5EF4-FFF2-40B4-BE49-F238E27FC236}">
                    <a16:creationId xmlns:a16="http://schemas.microsoft.com/office/drawing/2014/main" id="{FE8CFD94-DC9C-914C-A806-2A0871F6A899}"/>
                  </a:ext>
                </a:extLst>
              </p:cNvPr>
              <p:cNvCxnSpPr>
                <a:cxnSpLocks noChangeShapeType="1"/>
                <a:stCxn id="202" idx="2"/>
                <a:endCxn id="205" idx="0"/>
              </p:cNvCxnSpPr>
              <p:nvPr/>
            </p:nvCxnSpPr>
            <p:spPr bwMode="auto">
              <a:xfrm flipH="1">
                <a:off x="504" y="2575"/>
                <a:ext cx="1536" cy="11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19" name="AutoShape 59">
                <a:extLst>
                  <a:ext uri="{FF2B5EF4-FFF2-40B4-BE49-F238E27FC236}">
                    <a16:creationId xmlns:a16="http://schemas.microsoft.com/office/drawing/2014/main" id="{32F792D8-20A1-C649-80F4-8D41B43FD13D}"/>
                  </a:ext>
                </a:extLst>
              </p:cNvPr>
              <p:cNvCxnSpPr>
                <a:cxnSpLocks noChangeShapeType="1"/>
                <a:stCxn id="202" idx="2"/>
                <a:endCxn id="240" idx="0"/>
              </p:cNvCxnSpPr>
              <p:nvPr/>
            </p:nvCxnSpPr>
            <p:spPr bwMode="auto">
              <a:xfrm>
                <a:off x="2040" y="2575"/>
                <a:ext cx="240" cy="6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20" name="AutoShape 60">
                <a:extLst>
                  <a:ext uri="{FF2B5EF4-FFF2-40B4-BE49-F238E27FC236}">
                    <a16:creationId xmlns:a16="http://schemas.microsoft.com/office/drawing/2014/main" id="{1C90AD02-1830-DA4D-ADD3-3F09C724E9B6}"/>
                  </a:ext>
                </a:extLst>
              </p:cNvPr>
              <p:cNvCxnSpPr>
                <a:cxnSpLocks noChangeShapeType="1"/>
                <a:stCxn id="202" idx="2"/>
                <a:endCxn id="206" idx="0"/>
              </p:cNvCxnSpPr>
              <p:nvPr/>
            </p:nvCxnSpPr>
            <p:spPr bwMode="auto">
              <a:xfrm>
                <a:off x="2040" y="2575"/>
                <a:ext cx="1344" cy="6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sp>
        <p:nvSpPr>
          <p:cNvPr id="8" name="Oval 105">
            <a:extLst>
              <a:ext uri="{FF2B5EF4-FFF2-40B4-BE49-F238E27FC236}">
                <a16:creationId xmlns:a16="http://schemas.microsoft.com/office/drawing/2014/main" id="{E726C3E8-B8F1-916D-FACE-F1E1BD6AF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3800" y="333595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" name="Oval 105">
            <a:extLst>
              <a:ext uri="{FF2B5EF4-FFF2-40B4-BE49-F238E27FC236}">
                <a16:creationId xmlns:a16="http://schemas.microsoft.com/office/drawing/2014/main" id="{DCCA3029-0586-6C37-E37C-44C4725E2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5498" y="388385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" name="Oval 105">
            <a:extLst>
              <a:ext uri="{FF2B5EF4-FFF2-40B4-BE49-F238E27FC236}">
                <a16:creationId xmlns:a16="http://schemas.microsoft.com/office/drawing/2014/main" id="{B3BEB3FE-D39A-1700-F0BE-717531316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5143" y="439742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" name="Oval 105">
            <a:extLst>
              <a:ext uri="{FF2B5EF4-FFF2-40B4-BE49-F238E27FC236}">
                <a16:creationId xmlns:a16="http://schemas.microsoft.com/office/drawing/2014/main" id="{9035B3BA-93A7-F479-8EA6-184A343E2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6010" y="4404184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4EE82D1-59B4-BA04-C54C-F362C23143B4}"/>
              </a:ext>
            </a:extLst>
          </p:cNvPr>
          <p:cNvSpPr txBox="1"/>
          <p:nvPr/>
        </p:nvSpPr>
        <p:spPr>
          <a:xfrm>
            <a:off x="4663480" y="5781643"/>
            <a:ext cx="6527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b="1"/>
              <a:t>Nota</a:t>
            </a:r>
            <a:r>
              <a:rPr lang="es-CO" sz="1600"/>
              <a:t>: para este ejemplo los empates se resolverán según el orden alfabético</a:t>
            </a:r>
          </a:p>
        </p:txBody>
      </p:sp>
    </p:spTree>
    <p:extLst>
      <p:ext uri="{BB962C8B-B14F-4D97-AF65-F5344CB8AC3E}">
        <p14:creationId xmlns:p14="http://schemas.microsoft.com/office/powerpoint/2010/main" val="315722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3" grpId="0" animBg="1"/>
      <p:bldP spid="194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8" grpId="0" animBg="1"/>
      <p:bldP spid="11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93D93-5BBE-8549-8012-BD67D89C4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Búsqueda en amplitud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A347AE-5053-8647-A7E6-A4BCE7F12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712320-007F-FD45-8DE7-24102CE1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045EB0-F527-8640-BDE6-29C64956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48</a:t>
            </a:fld>
            <a:endParaRPr lang="es-ES_tradnl"/>
          </a:p>
        </p:txBody>
      </p:sp>
      <p:sp>
        <p:nvSpPr>
          <p:cNvPr id="7" name="Freeform 64">
            <a:extLst>
              <a:ext uri="{FF2B5EF4-FFF2-40B4-BE49-F238E27FC236}">
                <a16:creationId xmlns:a16="http://schemas.microsoft.com/office/drawing/2014/main" id="{DD32A6D5-6525-1747-BBF8-E3A3395F8664}"/>
              </a:ext>
            </a:extLst>
          </p:cNvPr>
          <p:cNvSpPr>
            <a:spLocks/>
          </p:cNvSpPr>
          <p:nvPr/>
        </p:nvSpPr>
        <p:spPr bwMode="auto">
          <a:xfrm>
            <a:off x="8757572" y="2532336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2D514D93-3FB8-E24E-B295-D80C751B44B2}"/>
              </a:ext>
            </a:extLst>
          </p:cNvPr>
          <p:cNvSpPr>
            <a:spLocks/>
          </p:cNvSpPr>
          <p:nvPr/>
        </p:nvSpPr>
        <p:spPr bwMode="auto">
          <a:xfrm>
            <a:off x="8170199" y="2514875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4BA447AA-A963-3946-A848-091A11878167}"/>
              </a:ext>
            </a:extLst>
          </p:cNvPr>
          <p:cNvSpPr>
            <a:spLocks/>
          </p:cNvSpPr>
          <p:nvPr/>
        </p:nvSpPr>
        <p:spPr bwMode="auto">
          <a:xfrm>
            <a:off x="8308311" y="2532334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61C151D1-2540-CD44-A76D-4E4237660E80}"/>
              </a:ext>
            </a:extLst>
          </p:cNvPr>
          <p:cNvSpPr>
            <a:spLocks/>
          </p:cNvSpPr>
          <p:nvPr/>
        </p:nvSpPr>
        <p:spPr bwMode="auto">
          <a:xfrm>
            <a:off x="8536914" y="2532334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1" name="Content Placeholder 37">
            <a:extLst>
              <a:ext uri="{FF2B5EF4-FFF2-40B4-BE49-F238E27FC236}">
                <a16:creationId xmlns:a16="http://schemas.microsoft.com/office/drawing/2014/main" id="{5AF24F90-0065-DC48-89FE-A97E17C5C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36" y="1628230"/>
            <a:ext cx="5999822" cy="4729164"/>
          </a:xfrm>
        </p:spPr>
        <p:txBody>
          <a:bodyPr>
            <a:normAutofit fontScale="92500" lnSpcReduction="20000"/>
          </a:bodyPr>
          <a:lstStyle/>
          <a:p>
            <a:r>
              <a:rPr lang="es-ES_tradnl" sz="2400" b="1"/>
              <a:t>¿Qué nodos expande BFS?</a:t>
            </a:r>
          </a:p>
          <a:p>
            <a:pPr marL="0" indent="0">
              <a:buNone/>
            </a:pPr>
            <a:endParaRPr lang="es-ES_tradnl" sz="100"/>
          </a:p>
          <a:p>
            <a:pPr lvl="1"/>
            <a:r>
              <a:rPr lang="es-ES_tradnl" sz="2000"/>
              <a:t>Procesa todos los nodos por encima de la solución más superficial</a:t>
            </a:r>
            <a:endParaRPr lang="es-ES_tradnl" sz="2000" b="1" i="1"/>
          </a:p>
          <a:p>
            <a:pPr lvl="1"/>
            <a:r>
              <a:rPr lang="es-ES_tradnl" sz="2000"/>
              <a:t>Supongamos que la solución menos profunda está en el nivel </a:t>
            </a:r>
            <a:r>
              <a:rPr lang="es-ES_tradnl" sz="2000" b="1"/>
              <a:t>s</a:t>
            </a:r>
            <a:endParaRPr lang="es-ES_tradnl" sz="2000" b="1" i="1"/>
          </a:p>
          <a:p>
            <a:pPr lvl="1"/>
            <a:r>
              <a:rPr lang="es-ES_tradnl" sz="2000"/>
              <a:t>Si </a:t>
            </a:r>
            <a:r>
              <a:rPr lang="es-ES_tradnl" sz="2000" b="1"/>
              <a:t>m</a:t>
            </a:r>
            <a:r>
              <a:rPr lang="es-ES_tradnl" sz="2000"/>
              <a:t> es finito, expandirá </a:t>
            </a:r>
            <a:r>
              <a:rPr lang="es-ES_tradnl" sz="2000" b="1" i="1"/>
              <a:t>O</a:t>
            </a:r>
            <a:r>
              <a:rPr lang="es-ES_tradnl" sz="2000" b="1"/>
              <a:t>(</a:t>
            </a:r>
            <a:r>
              <a:rPr lang="es-ES_tradnl" sz="2000" b="1" i="1"/>
              <a:t>b</a:t>
            </a:r>
            <a:r>
              <a:rPr lang="es-ES_tradnl" sz="2000" b="1" i="1" baseline="30000"/>
              <a:t>s</a:t>
            </a:r>
            <a:r>
              <a:rPr lang="es-ES_tradnl" sz="2000" b="1"/>
              <a:t>) </a:t>
            </a:r>
            <a:r>
              <a:rPr lang="es-ES_tradnl" sz="2000"/>
              <a:t>nodos</a:t>
            </a:r>
          </a:p>
          <a:p>
            <a:pPr lvl="3"/>
            <a:endParaRPr lang="es-ES_tradnl" sz="100"/>
          </a:p>
          <a:p>
            <a:r>
              <a:rPr lang="es-ES_tradnl" sz="2400" b="1"/>
              <a:t>¿Cuánta memoria se necesita para almacenar la frontera?</a:t>
            </a:r>
          </a:p>
          <a:p>
            <a:pPr lvl="1"/>
            <a:r>
              <a:rPr lang="es-ES_tradnl" sz="2000"/>
              <a:t>Aproximadamente necesitará almacenar la cantidad de nodos del último del nivel explorado. Por lo tanto, </a:t>
            </a:r>
            <a:r>
              <a:rPr lang="es-ES_tradnl" sz="2000" b="1" i="1"/>
              <a:t>O</a:t>
            </a:r>
            <a:r>
              <a:rPr lang="es-ES_tradnl" sz="2000" b="1"/>
              <a:t>(</a:t>
            </a:r>
            <a:r>
              <a:rPr lang="es-ES_tradnl" sz="2000" b="1" i="1"/>
              <a:t>b</a:t>
            </a:r>
            <a:r>
              <a:rPr lang="es-ES_tradnl" sz="2000" b="1" i="1" baseline="30000"/>
              <a:t>s</a:t>
            </a:r>
            <a:r>
              <a:rPr lang="es-ES_tradnl" sz="2000" b="1"/>
              <a:t>) </a:t>
            </a:r>
          </a:p>
          <a:p>
            <a:pPr lvl="1"/>
            <a:endParaRPr lang="es-ES_tradnl" sz="100"/>
          </a:p>
          <a:p>
            <a:r>
              <a:rPr lang="es-ES_tradnl" sz="2400" b="1"/>
              <a:t>BFS es completo?</a:t>
            </a:r>
          </a:p>
          <a:p>
            <a:pPr lvl="1"/>
            <a:r>
              <a:rPr lang="es-ES_tradnl" sz="2000" b="1" i="1"/>
              <a:t>s</a:t>
            </a:r>
            <a:r>
              <a:rPr lang="es-ES_tradnl" sz="2000"/>
              <a:t> debe ser finito para que la solución exista. Luego, es una estrategia completa</a:t>
            </a:r>
          </a:p>
          <a:p>
            <a:pPr lvl="2"/>
            <a:endParaRPr lang="es-ES_tradnl" sz="800"/>
          </a:p>
          <a:p>
            <a:r>
              <a:rPr lang="es-ES_tradnl" sz="2400" b="1"/>
              <a:t>BFS es óptimo?</a:t>
            </a:r>
          </a:p>
          <a:p>
            <a:pPr lvl="1"/>
            <a:r>
              <a:rPr lang="es-ES_tradnl" sz="2000"/>
              <a:t>Si todos los costos son iguales (e.g. 1) </a:t>
            </a:r>
          </a:p>
          <a:p>
            <a:endParaRPr lang="es-ES_tradnl"/>
          </a:p>
        </p:txBody>
      </p:sp>
      <p:sp>
        <p:nvSpPr>
          <p:cNvPr id="12" name="Freeform 38">
            <a:extLst>
              <a:ext uri="{FF2B5EF4-FFF2-40B4-BE49-F238E27FC236}">
                <a16:creationId xmlns:a16="http://schemas.microsoft.com/office/drawing/2014/main" id="{365FA6AF-859D-3942-8811-5524F378F334}"/>
              </a:ext>
            </a:extLst>
          </p:cNvPr>
          <p:cNvSpPr>
            <a:spLocks/>
          </p:cNvSpPr>
          <p:nvPr/>
        </p:nvSpPr>
        <p:spPr bwMode="auto">
          <a:xfrm>
            <a:off x="7578065" y="2495820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" name="Oval 39">
            <a:extLst>
              <a:ext uri="{FF2B5EF4-FFF2-40B4-BE49-F238E27FC236}">
                <a16:creationId xmlns:a16="http://schemas.microsoft.com/office/drawing/2014/main" id="{903A7BDD-92AB-6444-8342-600919989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2201" y="242597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4" name="Oval 40">
            <a:extLst>
              <a:ext uri="{FF2B5EF4-FFF2-40B4-BE49-F238E27FC236}">
                <a16:creationId xmlns:a16="http://schemas.microsoft.com/office/drawing/2014/main" id="{B3B0C767-62E1-3643-AA51-91A67A68F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0425" y="285142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" name="Oval 41">
            <a:extLst>
              <a:ext uri="{FF2B5EF4-FFF2-40B4-BE49-F238E27FC236}">
                <a16:creationId xmlns:a16="http://schemas.microsoft.com/office/drawing/2014/main" id="{4704B651-06C1-D540-9AFE-685192170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6674" y="2841896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6" name="Text Box 42">
            <a:extLst>
              <a:ext uri="{FF2B5EF4-FFF2-40B4-BE49-F238E27FC236}">
                <a16:creationId xmlns:a16="http://schemas.microsoft.com/office/drawing/2014/main" id="{9B5568A1-7868-1346-8C17-F4BBFCEB1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602" y="2702199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7" name="Freeform 43">
            <a:extLst>
              <a:ext uri="{FF2B5EF4-FFF2-40B4-BE49-F238E27FC236}">
                <a16:creationId xmlns:a16="http://schemas.microsoft.com/office/drawing/2014/main" id="{C873E72B-173C-9143-A4CA-A5DCE1054548}"/>
              </a:ext>
            </a:extLst>
          </p:cNvPr>
          <p:cNvSpPr>
            <a:spLocks/>
          </p:cNvSpPr>
          <p:nvPr/>
        </p:nvSpPr>
        <p:spPr bwMode="auto">
          <a:xfrm>
            <a:off x="8813137" y="2656160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8" name="Text Box 44">
            <a:extLst>
              <a:ext uri="{FF2B5EF4-FFF2-40B4-BE49-F238E27FC236}">
                <a16:creationId xmlns:a16="http://schemas.microsoft.com/office/drawing/2014/main" id="{60DD25A0-C727-7A4D-B302-5A9BEC859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4775" y="2454547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rgbClr val="CC00CC"/>
                </a:solidFill>
              </a:rPr>
              <a:t>b</a:t>
            </a:r>
          </a:p>
        </p:txBody>
      </p:sp>
      <p:sp>
        <p:nvSpPr>
          <p:cNvPr id="19" name="Text Box 45">
            <a:extLst>
              <a:ext uri="{FF2B5EF4-FFF2-40B4-BE49-F238E27FC236}">
                <a16:creationId xmlns:a16="http://schemas.microsoft.com/office/drawing/2014/main" id="{31CE794E-B1F8-3345-B201-3F8197588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1939" y="2306911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i="1">
                <a:solidFill>
                  <a:srgbClr val="CC00CC"/>
                </a:solidFill>
              </a:rPr>
              <a:t>1</a:t>
            </a:r>
            <a:r>
              <a:rPr lang="es-ES_tradnl"/>
              <a:t> nodo</a:t>
            </a:r>
          </a:p>
        </p:txBody>
      </p:sp>
      <p:sp>
        <p:nvSpPr>
          <p:cNvPr id="20" name="Text Box 46">
            <a:extLst>
              <a:ext uri="{FF2B5EF4-FFF2-40B4-BE49-F238E27FC236}">
                <a16:creationId xmlns:a16="http://schemas.microsoft.com/office/drawing/2014/main" id="{074E49ED-B6BD-6C40-92B1-075813667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3525" y="266092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i="1">
                <a:solidFill>
                  <a:srgbClr val="CC00CC"/>
                </a:solidFill>
              </a:rPr>
              <a:t>b</a:t>
            </a:r>
            <a:r>
              <a:rPr lang="es-ES_tradnl"/>
              <a:t> nodos</a:t>
            </a:r>
          </a:p>
        </p:txBody>
      </p:sp>
      <p:sp>
        <p:nvSpPr>
          <p:cNvPr id="21" name="Text Box 47">
            <a:extLst>
              <a:ext uri="{FF2B5EF4-FFF2-40B4-BE49-F238E27FC236}">
                <a16:creationId xmlns:a16="http://schemas.microsoft.com/office/drawing/2014/main" id="{58F85C7F-C4BC-C247-9DC1-D0A396585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3525" y="3072082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i="1">
                <a:solidFill>
                  <a:srgbClr val="CC00CC"/>
                </a:solidFill>
              </a:rPr>
              <a:t>b</a:t>
            </a:r>
            <a:r>
              <a:rPr lang="es-ES_tradnl" baseline="30000">
                <a:solidFill>
                  <a:srgbClr val="CC00CC"/>
                </a:solidFill>
              </a:rPr>
              <a:t>2</a:t>
            </a:r>
            <a:r>
              <a:rPr lang="es-ES_tradnl"/>
              <a:t> nodos</a:t>
            </a:r>
          </a:p>
        </p:txBody>
      </p:sp>
      <p:sp>
        <p:nvSpPr>
          <p:cNvPr id="22" name="Text Box 48">
            <a:extLst>
              <a:ext uri="{FF2B5EF4-FFF2-40B4-BE49-F238E27FC236}">
                <a16:creationId xmlns:a16="http://schemas.microsoft.com/office/drawing/2014/main" id="{CE3FB9A7-FAFB-BC4E-BE92-20B1ED7A9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8148" y="4697684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i="1" err="1">
                <a:solidFill>
                  <a:srgbClr val="CC00CC"/>
                </a:solidFill>
              </a:rPr>
              <a:t>b</a:t>
            </a:r>
            <a:r>
              <a:rPr lang="es-ES_tradnl" i="1" baseline="30000" err="1">
                <a:solidFill>
                  <a:srgbClr val="CC00CC"/>
                </a:solidFill>
              </a:rPr>
              <a:t>m</a:t>
            </a:r>
            <a:r>
              <a:rPr lang="es-ES_tradnl"/>
              <a:t> nodos</a:t>
            </a:r>
          </a:p>
        </p:txBody>
      </p:sp>
      <p:sp>
        <p:nvSpPr>
          <p:cNvPr id="23" name="Oval 49">
            <a:extLst>
              <a:ext uri="{FF2B5EF4-FFF2-40B4-BE49-F238E27FC236}">
                <a16:creationId xmlns:a16="http://schemas.microsoft.com/office/drawing/2014/main" id="{A53D4D3C-CBF1-8B47-B8AC-0C08B84D1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1812" y="496756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" name="Oval 50">
            <a:extLst>
              <a:ext uri="{FF2B5EF4-FFF2-40B4-BE49-F238E27FC236}">
                <a16:creationId xmlns:a16="http://schemas.microsoft.com/office/drawing/2014/main" id="{698E56BC-BF9F-DD4D-BBB4-C6753D33C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4325" y="3891234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5" name="Oval 51">
            <a:extLst>
              <a:ext uri="{FF2B5EF4-FFF2-40B4-BE49-F238E27FC236}">
                <a16:creationId xmlns:a16="http://schemas.microsoft.com/office/drawing/2014/main" id="{6243F19B-AB17-3A45-A17B-833A0179F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4898" y="4446861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" name="AutoShape 55">
            <a:extLst>
              <a:ext uri="{FF2B5EF4-FFF2-40B4-BE49-F238E27FC236}">
                <a16:creationId xmlns:a16="http://schemas.microsoft.com/office/drawing/2014/main" id="{7406F102-3CF1-E246-9689-C36A0CA19F7D}"/>
              </a:ext>
            </a:extLst>
          </p:cNvPr>
          <p:cNvSpPr>
            <a:spLocks/>
          </p:cNvSpPr>
          <p:nvPr/>
        </p:nvSpPr>
        <p:spPr bwMode="auto">
          <a:xfrm>
            <a:off x="7661265" y="2246587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7" name="Text Box 56">
            <a:extLst>
              <a:ext uri="{FF2B5EF4-FFF2-40B4-BE49-F238E27FC236}">
                <a16:creationId xmlns:a16="http://schemas.microsoft.com/office/drawing/2014/main" id="{3DDE97C5-F7BA-8544-9BFF-0E6051097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19" y="2886347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rgbClr val="CC00CC"/>
                </a:solidFill>
              </a:rPr>
              <a:t> </a:t>
            </a:r>
            <a:r>
              <a:rPr lang="en-US" i="1"/>
              <a:t>Nivel</a:t>
            </a:r>
            <a:r>
              <a:rPr lang="en-US" i="1">
                <a:solidFill>
                  <a:srgbClr val="CC00CC"/>
                </a:solidFill>
              </a:rPr>
              <a:t> </a:t>
            </a:r>
            <a:r>
              <a:rPr lang="en-US" b="1" i="1"/>
              <a:t>s</a:t>
            </a:r>
            <a:r>
              <a:rPr lang="en-US"/>
              <a:t> </a:t>
            </a:r>
          </a:p>
        </p:txBody>
      </p:sp>
      <p:sp>
        <p:nvSpPr>
          <p:cNvPr id="28" name="Text Box 61">
            <a:extLst>
              <a:ext uri="{FF2B5EF4-FFF2-40B4-BE49-F238E27FC236}">
                <a16:creationId xmlns:a16="http://schemas.microsoft.com/office/drawing/2014/main" id="{8922FD55-7588-3C43-84CE-BF0628B4E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2413" y="3673747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i="1">
                <a:solidFill>
                  <a:srgbClr val="CC00CC"/>
                </a:solidFill>
              </a:rPr>
              <a:t>b</a:t>
            </a:r>
            <a:r>
              <a:rPr lang="es-ES_tradnl" i="1" baseline="30000">
                <a:solidFill>
                  <a:srgbClr val="CC00CC"/>
                </a:solidFill>
              </a:rPr>
              <a:t>s</a:t>
            </a:r>
            <a:r>
              <a:rPr lang="es-ES_tradnl"/>
              <a:t> nodos</a:t>
            </a:r>
          </a:p>
        </p:txBody>
      </p:sp>
    </p:spTree>
    <p:extLst>
      <p:ext uri="{BB962C8B-B14F-4D97-AF65-F5344CB8AC3E}">
        <p14:creationId xmlns:p14="http://schemas.microsoft.com/office/powerpoint/2010/main" val="137021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9" grpId="0" animBg="1"/>
      <p:bldP spid="9" grpId="1" animBg="1"/>
      <p:bldP spid="10" grpId="0" animBg="1"/>
      <p:bldP spid="10" grpId="1" animBg="1"/>
      <p:bldP spid="26" grpId="0" animBg="1"/>
      <p:bldP spid="27" grpId="0"/>
      <p:bldP spid="2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93D93-5BBE-8549-8012-BD67D89C4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Búsqueda en amplitud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A347AE-5053-8647-A7E6-A4BCE7F12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712320-007F-FD45-8DE7-24102CE1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045EB0-F527-8640-BDE6-29C64956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49</a:t>
            </a:fld>
            <a:endParaRPr lang="es-ES_tradnl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32B6E207-C531-8C45-8193-1DE72505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79" y="1643390"/>
            <a:ext cx="10661621" cy="451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335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F833B-B34C-E14B-ACF2-37F05EBC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Ejercicio 1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D4E6C3-47EF-5144-970D-497BBF1C9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CA01FC-4779-7845-A5D3-C64A10E63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951C17-33CA-6A42-9230-BD25FC98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50</a:t>
            </a:fld>
            <a:endParaRPr lang="es-ES_trad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Marcador de contenido 7">
                <a:extLst>
                  <a:ext uri="{FF2B5EF4-FFF2-40B4-BE49-F238E27FC236}">
                    <a16:creationId xmlns:a16="http://schemas.microsoft.com/office/drawing/2014/main" id="{29436B7B-68AC-594E-B25F-B674F2E593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5936214" cy="3770105"/>
              </a:xfrm>
            </p:spPr>
            <p:txBody>
              <a:bodyPr>
                <a:normAutofit/>
              </a:bodyPr>
              <a:lstStyle/>
              <a:p>
                <a:r>
                  <a:rPr lang="es-CO" sz="2400"/>
                  <a:t>Encuentre la solución para el siguiente problema de búsqueda utilizando BFS</a:t>
                </a:r>
              </a:p>
              <a:p>
                <a:r>
                  <a:rPr lang="es-CO" sz="2400"/>
                  <a:t>Suponga que los empates se rompen alfabéticamente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CO" sz="1800"/>
                  <a:t> </a:t>
                </a:r>
                <a:r>
                  <a:rPr lang="es-CO"/>
                  <a:t>será expandido antes </a:t>
                </a:r>
                <a14:m>
                  <m:oMath xmlns:m="http://schemas.openxmlformats.org/officeDocument/2006/math">
                    <m:r>
                      <a:rPr lang="es-ES" sz="18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s-ES" sz="1800" b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s-ES" sz="1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s-CO" sz="1800"/>
                  <a:t> </a:t>
                </a:r>
                <a:r>
                  <a:rPr lang="es-CO"/>
                  <a:t>será expandido antes </a:t>
                </a:r>
                <a14:m>
                  <m:oMath xmlns:m="http://schemas.openxmlformats.org/officeDocument/2006/math">
                    <m:r>
                      <a:rPr lang="es-ES" sz="18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s-CO" sz="2000"/>
              </a:p>
              <a:p>
                <a:r>
                  <a:rPr lang="es-CO" sz="2400"/>
                  <a:t>Para cada caso encuentre la solución y la secuencia de nodos expandidos</a:t>
                </a:r>
              </a:p>
            </p:txBody>
          </p:sp>
        </mc:Choice>
        <mc:Fallback>
          <p:sp>
            <p:nvSpPr>
              <p:cNvPr id="8" name="Marcador de contenido 7">
                <a:extLst>
                  <a:ext uri="{FF2B5EF4-FFF2-40B4-BE49-F238E27FC236}">
                    <a16:creationId xmlns:a16="http://schemas.microsoft.com/office/drawing/2014/main" id="{29436B7B-68AC-594E-B25F-B674F2E59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5936214" cy="3770105"/>
              </a:xfrm>
              <a:blipFill>
                <a:blip r:embed="rId2"/>
                <a:stretch>
                  <a:fillRect l="-1335" t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E48F72B-5701-6A47-A057-5BAAB8253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14" y="1438469"/>
            <a:ext cx="4796300" cy="225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48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85E24-AAAB-A750-5418-A59E4B11A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Grafos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DD61BA-6A63-F837-7C45-6D620B826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s-CO"/>
              <a:t>Un grafo es un conjunto formado por objetos llamados nodos y arcos. Los nodos usualmente se utilizan para almacenar información y los arcos representan relaciones entre nodos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68D02B-7CAF-9370-EFD5-80148A323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A482EA-1C87-3D4B-CBC8-830A3FBC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F4B0AB-9386-4AC7-4D70-895A47D74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6</a:t>
            </a:fld>
            <a:endParaRPr lang="es-ES_trad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8E6B02-0507-4783-8B67-9C98965D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03" y="3545387"/>
            <a:ext cx="3665593" cy="241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532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3D2E357-5435-D54D-8E13-C865D75C9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8716" y="1784567"/>
            <a:ext cx="9395105" cy="1217304"/>
          </a:xfrm>
        </p:spPr>
        <p:txBody>
          <a:bodyPr>
            <a:normAutofit fontScale="92500"/>
          </a:bodyPr>
          <a:lstStyle/>
          <a:p>
            <a:r>
              <a:rPr lang="es-ES_tradnl" sz="6000" b="1">
                <a:latin typeface="+mj-lt"/>
                <a:ea typeface="+mj-ea"/>
                <a:cs typeface="+mj-cs"/>
              </a:rPr>
              <a:t>Búsqueda en profundidad (DFS)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A7C6B44-D73C-D645-885F-17A67A12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720" y="2304829"/>
            <a:ext cx="5952560" cy="44655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9061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3DF87-3A00-3141-B84D-112C5CB7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Búsqueda en profundidad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69CA23-28CC-B445-B263-E9EBC2FD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618BC9-3DB2-DB42-A0E9-3162B311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19DF53-B15B-1D47-8A44-02CE4DB0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52</a:t>
            </a:fld>
            <a:endParaRPr lang="es-ES_tradnl"/>
          </a:p>
        </p:txBody>
      </p:sp>
      <p:sp>
        <p:nvSpPr>
          <p:cNvPr id="152" name="Text Box 115">
            <a:extLst>
              <a:ext uri="{FF2B5EF4-FFF2-40B4-BE49-F238E27FC236}">
                <a16:creationId xmlns:a16="http://schemas.microsoft.com/office/drawing/2014/main" id="{0641B20C-1146-BC49-A608-50BF39308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349" y="1805421"/>
            <a:ext cx="2900363" cy="1615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b="1" i="1">
                <a:latin typeface="Calibri" pitchFamily="34" charset="0"/>
              </a:rPr>
              <a:t>Estrategia: </a:t>
            </a:r>
            <a:r>
              <a:rPr lang="es-ES_tradnl" i="1">
                <a:latin typeface="Calibri" pitchFamily="34" charset="0"/>
              </a:rPr>
              <a:t>expandir el nodo más profundo primero</a:t>
            </a:r>
          </a:p>
          <a:p>
            <a:pPr>
              <a:spcBef>
                <a:spcPct val="50000"/>
              </a:spcBef>
            </a:pPr>
            <a:r>
              <a:rPr lang="es-ES_tradnl" b="1" i="1">
                <a:latin typeface="Calibri" pitchFamily="34" charset="0"/>
              </a:rPr>
              <a:t>Implementación: </a:t>
            </a:r>
            <a:r>
              <a:rPr lang="es-ES_tradnl" i="1">
                <a:latin typeface="Calibri" pitchFamily="34" charset="0"/>
              </a:rPr>
              <a:t>la frontera se representa mediante una Pila (LIFO)</a:t>
            </a:r>
          </a:p>
        </p:txBody>
      </p:sp>
      <p:grpSp>
        <p:nvGrpSpPr>
          <p:cNvPr id="199" name="Group 61">
            <a:extLst>
              <a:ext uri="{FF2B5EF4-FFF2-40B4-BE49-F238E27FC236}">
                <a16:creationId xmlns:a16="http://schemas.microsoft.com/office/drawing/2014/main" id="{816DF1EA-A33E-4C41-B070-C4C596D48A9C}"/>
              </a:ext>
            </a:extLst>
          </p:cNvPr>
          <p:cNvGrpSpPr>
            <a:grpSpLocks/>
          </p:cNvGrpSpPr>
          <p:nvPr/>
        </p:nvGrpSpPr>
        <p:grpSpPr bwMode="auto">
          <a:xfrm>
            <a:off x="967863" y="3856037"/>
            <a:ext cx="3030539" cy="1765300"/>
            <a:chOff x="624" y="1134"/>
            <a:chExt cx="4368" cy="2544"/>
          </a:xfrm>
        </p:grpSpPr>
        <p:sp>
          <p:nvSpPr>
            <p:cNvPr id="200" name="AutoShape 62">
              <a:extLst>
                <a:ext uri="{FF2B5EF4-FFF2-40B4-BE49-F238E27FC236}">
                  <a16:creationId xmlns:a16="http://schemas.microsoft.com/office/drawing/2014/main" id="{691BC9BA-D836-4902-8194-2AC518D39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S</a:t>
              </a:r>
            </a:p>
          </p:txBody>
        </p:sp>
        <p:sp>
          <p:nvSpPr>
            <p:cNvPr id="201" name="AutoShape 63">
              <a:extLst>
                <a:ext uri="{FF2B5EF4-FFF2-40B4-BE49-F238E27FC236}">
                  <a16:creationId xmlns:a16="http://schemas.microsoft.com/office/drawing/2014/main" id="{8E398E4B-5F3B-4C95-B7D7-AAD623E23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2" name="AutoShape 64">
              <a:extLst>
                <a:ext uri="{FF2B5EF4-FFF2-40B4-BE49-F238E27FC236}">
                  <a16:creationId xmlns:a16="http://schemas.microsoft.com/office/drawing/2014/main" id="{C05B49D6-C0F3-4B15-89F2-6EF81BA45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3" name="AutoShape 65">
              <a:extLst>
                <a:ext uri="{FF2B5EF4-FFF2-40B4-BE49-F238E27FC236}">
                  <a16:creationId xmlns:a16="http://schemas.microsoft.com/office/drawing/2014/main" id="{10BA40B2-EF60-425B-B6FB-E776947F3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4" name="AutoShape 66">
              <a:extLst>
                <a:ext uri="{FF2B5EF4-FFF2-40B4-BE49-F238E27FC236}">
                  <a16:creationId xmlns:a16="http://schemas.microsoft.com/office/drawing/2014/main" id="{9779C802-F1CE-486F-A9E3-FFA002E49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" name="AutoShape 67">
              <a:extLst>
                <a:ext uri="{FF2B5EF4-FFF2-40B4-BE49-F238E27FC236}">
                  <a16:creationId xmlns:a16="http://schemas.microsoft.com/office/drawing/2014/main" id="{4291F92E-A641-4C8E-B5B9-BE1027978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6" name="AutoShape 68">
              <a:extLst>
                <a:ext uri="{FF2B5EF4-FFF2-40B4-BE49-F238E27FC236}">
                  <a16:creationId xmlns:a16="http://schemas.microsoft.com/office/drawing/2014/main" id="{E125FD37-A992-4E7B-8A8D-5951095CB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7" name="AutoShape 69">
              <a:extLst>
                <a:ext uri="{FF2B5EF4-FFF2-40B4-BE49-F238E27FC236}">
                  <a16:creationId xmlns:a16="http://schemas.microsoft.com/office/drawing/2014/main" id="{0E2BB98A-4D03-46D9-A4A5-F6499DB86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8" name="AutoShape 70">
              <a:extLst>
                <a:ext uri="{FF2B5EF4-FFF2-40B4-BE49-F238E27FC236}">
                  <a16:creationId xmlns:a16="http://schemas.microsoft.com/office/drawing/2014/main" id="{74DFF81F-6A65-42AE-AA3A-09EF4087E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209" name="AutoShape 71">
              <a:extLst>
                <a:ext uri="{FF2B5EF4-FFF2-40B4-BE49-F238E27FC236}">
                  <a16:creationId xmlns:a16="http://schemas.microsoft.com/office/drawing/2014/main" id="{A5621AED-44CB-4DF2-9D1E-410B94364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10" name="AutoShape 72">
              <a:extLst>
                <a:ext uri="{FF2B5EF4-FFF2-40B4-BE49-F238E27FC236}">
                  <a16:creationId xmlns:a16="http://schemas.microsoft.com/office/drawing/2014/main" id="{B2B1305C-001D-4862-9AE6-88FB534B5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11" name="AutoShape 73">
              <a:extLst>
                <a:ext uri="{FF2B5EF4-FFF2-40B4-BE49-F238E27FC236}">
                  <a16:creationId xmlns:a16="http://schemas.microsoft.com/office/drawing/2014/main" id="{7A4CD618-32C1-4331-B137-995C86240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12" name="AutoShape 74">
              <a:extLst>
                <a:ext uri="{FF2B5EF4-FFF2-40B4-BE49-F238E27FC236}">
                  <a16:creationId xmlns:a16="http://schemas.microsoft.com/office/drawing/2014/main" id="{B2202C83-006B-41D8-ADDA-EA4FA2C869D1}"/>
                </a:ext>
              </a:extLst>
            </p:cNvPr>
            <p:cNvCxnSpPr>
              <a:cxnSpLocks noChangeShapeType="1"/>
              <a:stCxn id="200" idx="5"/>
              <a:endCxn id="204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3" name="AutoShape 75">
              <a:extLst>
                <a:ext uri="{FF2B5EF4-FFF2-40B4-BE49-F238E27FC236}">
                  <a16:creationId xmlns:a16="http://schemas.microsoft.com/office/drawing/2014/main" id="{BDE9C97E-9814-4C02-ADFB-4F3024DDA8DB}"/>
                </a:ext>
              </a:extLst>
            </p:cNvPr>
            <p:cNvCxnSpPr>
              <a:cxnSpLocks noChangeShapeType="1"/>
              <a:stCxn id="204" idx="5"/>
              <a:endCxn id="205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4" name="AutoShape 76">
              <a:extLst>
                <a:ext uri="{FF2B5EF4-FFF2-40B4-BE49-F238E27FC236}">
                  <a16:creationId xmlns:a16="http://schemas.microsoft.com/office/drawing/2014/main" id="{7D09B6F7-471D-4A19-86EB-974C562052F6}"/>
                </a:ext>
              </a:extLst>
            </p:cNvPr>
            <p:cNvCxnSpPr>
              <a:cxnSpLocks noChangeShapeType="1"/>
              <a:stCxn id="208" idx="3"/>
              <a:endCxn id="205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5" name="AutoShape 77">
              <a:extLst>
                <a:ext uri="{FF2B5EF4-FFF2-40B4-BE49-F238E27FC236}">
                  <a16:creationId xmlns:a16="http://schemas.microsoft.com/office/drawing/2014/main" id="{CFB88ED2-50B5-4366-BB7A-D5CA77CCBACC}"/>
                </a:ext>
              </a:extLst>
            </p:cNvPr>
            <p:cNvCxnSpPr>
              <a:cxnSpLocks noChangeShapeType="1"/>
              <a:stCxn id="208" idx="2"/>
              <a:endCxn id="204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6" name="AutoShape 78">
              <a:extLst>
                <a:ext uri="{FF2B5EF4-FFF2-40B4-BE49-F238E27FC236}">
                  <a16:creationId xmlns:a16="http://schemas.microsoft.com/office/drawing/2014/main" id="{E35256E9-512D-4116-8480-548F46B2565D}"/>
                </a:ext>
              </a:extLst>
            </p:cNvPr>
            <p:cNvCxnSpPr>
              <a:cxnSpLocks noChangeShapeType="1"/>
              <a:stCxn id="207" idx="4"/>
              <a:endCxn id="208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7" name="AutoShape 79">
              <a:extLst>
                <a:ext uri="{FF2B5EF4-FFF2-40B4-BE49-F238E27FC236}">
                  <a16:creationId xmlns:a16="http://schemas.microsoft.com/office/drawing/2014/main" id="{48B46CA7-C03D-4AAA-A2FF-7A95F06B0482}"/>
                </a:ext>
              </a:extLst>
            </p:cNvPr>
            <p:cNvCxnSpPr>
              <a:cxnSpLocks noChangeShapeType="1"/>
              <a:stCxn id="207" idx="5"/>
              <a:endCxn id="211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8" name="AutoShape 80">
              <a:extLst>
                <a:ext uri="{FF2B5EF4-FFF2-40B4-BE49-F238E27FC236}">
                  <a16:creationId xmlns:a16="http://schemas.microsoft.com/office/drawing/2014/main" id="{B00923E7-18B4-4EC8-9898-DA8B651E1887}"/>
                </a:ext>
              </a:extLst>
            </p:cNvPr>
            <p:cNvCxnSpPr>
              <a:cxnSpLocks noChangeShapeType="1"/>
              <a:stCxn id="211" idx="0"/>
              <a:endCxn id="210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9" name="AutoShape 81">
              <a:extLst>
                <a:ext uri="{FF2B5EF4-FFF2-40B4-BE49-F238E27FC236}">
                  <a16:creationId xmlns:a16="http://schemas.microsoft.com/office/drawing/2014/main" id="{E1B87D0B-A47C-44CF-B39B-6306F8E0E6EE}"/>
                </a:ext>
              </a:extLst>
            </p:cNvPr>
            <p:cNvCxnSpPr>
              <a:cxnSpLocks noChangeShapeType="1"/>
              <a:stCxn id="210" idx="0"/>
              <a:endCxn id="201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20" name="AutoShape 82">
              <a:extLst>
                <a:ext uri="{FF2B5EF4-FFF2-40B4-BE49-F238E27FC236}">
                  <a16:creationId xmlns:a16="http://schemas.microsoft.com/office/drawing/2014/main" id="{699ACED4-ECB6-4106-919C-58CF13BDB059}"/>
                </a:ext>
              </a:extLst>
            </p:cNvPr>
            <p:cNvCxnSpPr>
              <a:cxnSpLocks noChangeShapeType="1"/>
              <a:stCxn id="200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21" name="AutoShape 83">
              <a:extLst>
                <a:ext uri="{FF2B5EF4-FFF2-40B4-BE49-F238E27FC236}">
                  <a16:creationId xmlns:a16="http://schemas.microsoft.com/office/drawing/2014/main" id="{0C59C101-629E-4D55-BFEA-5EFC6BFDD65B}"/>
                </a:ext>
              </a:extLst>
            </p:cNvPr>
            <p:cNvCxnSpPr>
              <a:cxnSpLocks noChangeShapeType="1"/>
              <a:stCxn id="202" idx="1"/>
              <a:endCxn id="203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22" name="AutoShape 84">
              <a:extLst>
                <a:ext uri="{FF2B5EF4-FFF2-40B4-BE49-F238E27FC236}">
                  <a16:creationId xmlns:a16="http://schemas.microsoft.com/office/drawing/2014/main" id="{EFC11F44-9887-4D29-BFDF-1211F64F4EA5}"/>
                </a:ext>
              </a:extLst>
            </p:cNvPr>
            <p:cNvCxnSpPr>
              <a:cxnSpLocks noChangeShapeType="1"/>
              <a:endCxn id="209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23" name="AutoShape 85">
              <a:extLst>
                <a:ext uri="{FF2B5EF4-FFF2-40B4-BE49-F238E27FC236}">
                  <a16:creationId xmlns:a16="http://schemas.microsoft.com/office/drawing/2014/main" id="{89E4DC4E-C7EA-4F5D-B417-CF6DFDA22E60}"/>
                </a:ext>
              </a:extLst>
            </p:cNvPr>
            <p:cNvCxnSpPr>
              <a:cxnSpLocks noChangeShapeType="1"/>
              <a:stCxn id="206" idx="2"/>
              <a:endCxn id="209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24" name="AutoShape 86">
              <a:extLst>
                <a:ext uri="{FF2B5EF4-FFF2-40B4-BE49-F238E27FC236}">
                  <a16:creationId xmlns:a16="http://schemas.microsoft.com/office/drawing/2014/main" id="{CE79AD36-D026-4CB0-A025-84FFDA97DBC1}"/>
                </a:ext>
              </a:extLst>
            </p:cNvPr>
            <p:cNvCxnSpPr>
              <a:cxnSpLocks noChangeShapeType="1"/>
              <a:stCxn id="202" idx="7"/>
              <a:endCxn id="206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25" name="AutoShape 87">
              <a:extLst>
                <a:ext uri="{FF2B5EF4-FFF2-40B4-BE49-F238E27FC236}">
                  <a16:creationId xmlns:a16="http://schemas.microsoft.com/office/drawing/2014/main" id="{D7069C07-B572-4AED-8004-B09C146AB526}"/>
                </a:ext>
              </a:extLst>
            </p:cNvPr>
            <p:cNvCxnSpPr>
              <a:cxnSpLocks noChangeShapeType="1"/>
              <a:stCxn id="202" idx="6"/>
              <a:endCxn id="207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26" name="AutoShape 88">
              <a:extLst>
                <a:ext uri="{FF2B5EF4-FFF2-40B4-BE49-F238E27FC236}">
                  <a16:creationId xmlns:a16="http://schemas.microsoft.com/office/drawing/2014/main" id="{15A9B253-92E1-441D-9169-3D63E60BEA02}"/>
                </a:ext>
              </a:extLst>
            </p:cNvPr>
            <p:cNvCxnSpPr>
              <a:cxnSpLocks noChangeShapeType="1"/>
              <a:stCxn id="210" idx="1"/>
              <a:endCxn id="206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27" name="AutoShape 89">
              <a:extLst>
                <a:ext uri="{FF2B5EF4-FFF2-40B4-BE49-F238E27FC236}">
                  <a16:creationId xmlns:a16="http://schemas.microsoft.com/office/drawing/2014/main" id="{71DB0D0A-2B0A-45D3-8770-FF3BD3986A5C}"/>
                </a:ext>
              </a:extLst>
            </p:cNvPr>
            <p:cNvCxnSpPr>
              <a:cxnSpLocks noChangeShapeType="1"/>
              <a:stCxn id="200" idx="6"/>
              <a:endCxn id="207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97838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3DF87-3A00-3141-B84D-112C5CB7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Búsqueda en profundidad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69CA23-28CC-B445-B263-E9EBC2FD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618BC9-3DB2-DB42-A0E9-3162B311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19DF53-B15B-1D47-8A44-02CE4DB0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53</a:t>
            </a:fld>
            <a:endParaRPr lang="es-ES_tradnl"/>
          </a:p>
        </p:txBody>
      </p:sp>
      <p:sp>
        <p:nvSpPr>
          <p:cNvPr id="152" name="Text Box 115">
            <a:extLst>
              <a:ext uri="{FF2B5EF4-FFF2-40B4-BE49-F238E27FC236}">
                <a16:creationId xmlns:a16="http://schemas.microsoft.com/office/drawing/2014/main" id="{0641B20C-1146-BC49-A608-50BF39308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349" y="1805421"/>
            <a:ext cx="2900363" cy="1615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b="1" i="1">
                <a:latin typeface="Calibri" pitchFamily="34" charset="0"/>
              </a:rPr>
              <a:t>Estrategia: </a:t>
            </a:r>
            <a:r>
              <a:rPr lang="es-ES_tradnl" i="1">
                <a:latin typeface="Calibri" pitchFamily="34" charset="0"/>
              </a:rPr>
              <a:t>expandir el nodo más profundo primero</a:t>
            </a:r>
          </a:p>
          <a:p>
            <a:pPr>
              <a:spcBef>
                <a:spcPct val="50000"/>
              </a:spcBef>
            </a:pPr>
            <a:r>
              <a:rPr lang="es-ES_tradnl" b="1" i="1">
                <a:latin typeface="Calibri" pitchFamily="34" charset="0"/>
              </a:rPr>
              <a:t>Implementación: </a:t>
            </a:r>
            <a:r>
              <a:rPr lang="es-ES_tradnl" i="1">
                <a:latin typeface="Calibri" pitchFamily="34" charset="0"/>
              </a:rPr>
              <a:t>la frontera se representa mediante una Pila (LIFO)</a:t>
            </a:r>
          </a:p>
        </p:txBody>
      </p:sp>
      <p:grpSp>
        <p:nvGrpSpPr>
          <p:cNvPr id="436" name="Group 3">
            <a:extLst>
              <a:ext uri="{FF2B5EF4-FFF2-40B4-BE49-F238E27FC236}">
                <a16:creationId xmlns:a16="http://schemas.microsoft.com/office/drawing/2014/main" id="{AB21A77B-5B54-9A41-AED8-F1E06BB7EA1A}"/>
              </a:ext>
            </a:extLst>
          </p:cNvPr>
          <p:cNvGrpSpPr>
            <a:grpSpLocks/>
          </p:cNvGrpSpPr>
          <p:nvPr/>
        </p:nvGrpSpPr>
        <p:grpSpPr bwMode="auto">
          <a:xfrm>
            <a:off x="6184651" y="2346331"/>
            <a:ext cx="5486400" cy="2910689"/>
            <a:chOff x="48" y="2332"/>
            <a:chExt cx="3456" cy="2087"/>
          </a:xfrm>
        </p:grpSpPr>
        <p:sp>
          <p:nvSpPr>
            <p:cNvPr id="437" name="Text Box 4">
              <a:extLst>
                <a:ext uri="{FF2B5EF4-FFF2-40B4-BE49-F238E27FC236}">
                  <a16:creationId xmlns:a16="http://schemas.microsoft.com/office/drawing/2014/main" id="{3175DFB0-EF36-1146-9F43-58D21B7328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S</a:t>
              </a:r>
            </a:p>
          </p:txBody>
        </p:sp>
        <p:sp>
          <p:nvSpPr>
            <p:cNvPr id="438" name="Text Box 5">
              <a:extLst>
                <a:ext uri="{FF2B5EF4-FFF2-40B4-BE49-F238E27FC236}">
                  <a16:creationId xmlns:a16="http://schemas.microsoft.com/office/drawing/2014/main" id="{474DD490-56C9-1444-9B97-AE43BB94ED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439" name="Text Box 6">
              <a:extLst>
                <a:ext uri="{FF2B5EF4-FFF2-40B4-BE49-F238E27FC236}">
                  <a16:creationId xmlns:a16="http://schemas.microsoft.com/office/drawing/2014/main" id="{AC9A93B4-34ED-3D44-8780-1B60BEAC89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440" name="Text Box 7">
              <a:extLst>
                <a:ext uri="{FF2B5EF4-FFF2-40B4-BE49-F238E27FC236}">
                  <a16:creationId xmlns:a16="http://schemas.microsoft.com/office/drawing/2014/main" id="{1E3C2041-A006-004E-863D-26BD2F515D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441" name="Text Box 8">
              <a:extLst>
                <a:ext uri="{FF2B5EF4-FFF2-40B4-BE49-F238E27FC236}">
                  <a16:creationId xmlns:a16="http://schemas.microsoft.com/office/drawing/2014/main" id="{C600A615-000C-1545-90D0-9920A78E64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442" name="Text Box 9">
              <a:extLst>
                <a:ext uri="{FF2B5EF4-FFF2-40B4-BE49-F238E27FC236}">
                  <a16:creationId xmlns:a16="http://schemas.microsoft.com/office/drawing/2014/main" id="{3C8187A3-A1D0-6B47-939C-A3649BD89D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443" name="Text Box 10">
              <a:extLst>
                <a:ext uri="{FF2B5EF4-FFF2-40B4-BE49-F238E27FC236}">
                  <a16:creationId xmlns:a16="http://schemas.microsoft.com/office/drawing/2014/main" id="{0A38B253-C7C5-FD4E-AE47-560FBB4B77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444" name="AutoShape 11">
              <a:extLst>
                <a:ext uri="{FF2B5EF4-FFF2-40B4-BE49-F238E27FC236}">
                  <a16:creationId xmlns:a16="http://schemas.microsoft.com/office/drawing/2014/main" id="{7D381AFC-B4EF-384C-81D4-6FD7F43F5CD6}"/>
                </a:ext>
              </a:extLst>
            </p:cNvPr>
            <p:cNvCxnSpPr>
              <a:cxnSpLocks noChangeShapeType="1"/>
              <a:stCxn id="440" idx="2"/>
              <a:endCxn id="439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45" name="AutoShape 12">
              <a:extLst>
                <a:ext uri="{FF2B5EF4-FFF2-40B4-BE49-F238E27FC236}">
                  <a16:creationId xmlns:a16="http://schemas.microsoft.com/office/drawing/2014/main" id="{BC4BF459-D39E-C94C-817C-2159BCA689BC}"/>
                </a:ext>
              </a:extLst>
            </p:cNvPr>
            <p:cNvCxnSpPr>
              <a:cxnSpLocks noChangeShapeType="1"/>
              <a:stCxn id="440" idx="2"/>
              <a:endCxn id="443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46" name="AutoShape 13">
              <a:extLst>
                <a:ext uri="{FF2B5EF4-FFF2-40B4-BE49-F238E27FC236}">
                  <a16:creationId xmlns:a16="http://schemas.microsoft.com/office/drawing/2014/main" id="{4D11E05C-0B93-214C-9609-768CD5DE54AF}"/>
                </a:ext>
              </a:extLst>
            </p:cNvPr>
            <p:cNvCxnSpPr>
              <a:cxnSpLocks noChangeShapeType="1"/>
              <a:stCxn id="439" idx="2"/>
              <a:endCxn id="438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47" name="AutoShape 14">
              <a:extLst>
                <a:ext uri="{FF2B5EF4-FFF2-40B4-BE49-F238E27FC236}">
                  <a16:creationId xmlns:a16="http://schemas.microsoft.com/office/drawing/2014/main" id="{393ADBD4-E5CE-5041-8192-292004944C28}"/>
                </a:ext>
              </a:extLst>
            </p:cNvPr>
            <p:cNvCxnSpPr>
              <a:cxnSpLocks noChangeShapeType="1"/>
              <a:stCxn id="443" idx="2"/>
              <a:endCxn id="442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75" name="Text Box 16">
              <a:extLst>
                <a:ext uri="{FF2B5EF4-FFF2-40B4-BE49-F238E27FC236}">
                  <a16:creationId xmlns:a16="http://schemas.microsoft.com/office/drawing/2014/main" id="{97E8B97D-DC5A-D245-B6CF-8AE91D9227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e</a:t>
              </a:r>
            </a:p>
          </p:txBody>
        </p:sp>
        <p:grpSp>
          <p:nvGrpSpPr>
            <p:cNvPr id="451" name="Group 37">
              <a:extLst>
                <a:ext uri="{FF2B5EF4-FFF2-40B4-BE49-F238E27FC236}">
                  <a16:creationId xmlns:a16="http://schemas.microsoft.com/office/drawing/2014/main" id="{1793380F-8EA6-E64A-B03C-8F76C783C6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3024"/>
              <a:ext cx="1104" cy="1395"/>
              <a:chOff x="1152" y="2640"/>
              <a:chExt cx="1104" cy="1395"/>
            </a:xfrm>
          </p:grpSpPr>
          <p:sp>
            <p:nvSpPr>
              <p:cNvPr id="456" name="Text Box 38">
                <a:extLst>
                  <a:ext uri="{FF2B5EF4-FFF2-40B4-BE49-F238E27FC236}">
                    <a16:creationId xmlns:a16="http://schemas.microsoft.com/office/drawing/2014/main" id="{FD3A66BC-5F6D-4E4A-8B47-4F791D2B8F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457" name="Text Box 39">
                <a:extLst>
                  <a:ext uri="{FF2B5EF4-FFF2-40B4-BE49-F238E27FC236}">
                    <a16:creationId xmlns:a16="http://schemas.microsoft.com/office/drawing/2014/main" id="{A541E10C-0095-1A45-B7F7-D9F5459868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458" name="Text Box 40">
                <a:extLst>
                  <a:ext uri="{FF2B5EF4-FFF2-40B4-BE49-F238E27FC236}">
                    <a16:creationId xmlns:a16="http://schemas.microsoft.com/office/drawing/2014/main" id="{3ED78143-6614-7843-B4B3-74D1FABCA8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459" name="Text Box 41">
                <a:extLst>
                  <a:ext uri="{FF2B5EF4-FFF2-40B4-BE49-F238E27FC236}">
                    <a16:creationId xmlns:a16="http://schemas.microsoft.com/office/drawing/2014/main" id="{E4A77B6E-E332-0C4C-BB0C-27243F5423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460" name="Text Box 42">
                <a:extLst>
                  <a:ext uri="{FF2B5EF4-FFF2-40B4-BE49-F238E27FC236}">
                    <a16:creationId xmlns:a16="http://schemas.microsoft.com/office/drawing/2014/main" id="{75844447-ED49-6C43-B161-63EA4D6757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461" name="Text Box 43">
                <a:extLst>
                  <a:ext uri="{FF2B5EF4-FFF2-40B4-BE49-F238E27FC236}">
                    <a16:creationId xmlns:a16="http://schemas.microsoft.com/office/drawing/2014/main" id="{C522DFEA-C3FD-294D-A4D7-89ACE85AE9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462" name="Text Box 44">
                <a:extLst>
                  <a:ext uri="{FF2B5EF4-FFF2-40B4-BE49-F238E27FC236}">
                    <a16:creationId xmlns:a16="http://schemas.microsoft.com/office/drawing/2014/main" id="{132E0522-AE62-EF45-B8EA-43C2B826AF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463" name="Text Box 45">
                <a:extLst>
                  <a:ext uri="{FF2B5EF4-FFF2-40B4-BE49-F238E27FC236}">
                    <a16:creationId xmlns:a16="http://schemas.microsoft.com/office/drawing/2014/main" id="{7A1DFD8E-025E-0741-A30D-A018690086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464" name="Text Box 46">
                <a:extLst>
                  <a:ext uri="{FF2B5EF4-FFF2-40B4-BE49-F238E27FC236}">
                    <a16:creationId xmlns:a16="http://schemas.microsoft.com/office/drawing/2014/main" id="{BBD997F2-6F4B-A24B-A691-4A3BA99003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/>
                  <a:t>G</a:t>
                </a:r>
              </a:p>
            </p:txBody>
          </p:sp>
          <p:cxnSp>
            <p:nvCxnSpPr>
              <p:cNvPr id="466" name="AutoShape 48">
                <a:extLst>
                  <a:ext uri="{FF2B5EF4-FFF2-40B4-BE49-F238E27FC236}">
                    <a16:creationId xmlns:a16="http://schemas.microsoft.com/office/drawing/2014/main" id="{305E777E-B372-0942-8BAE-75C5C1DE99F5}"/>
                  </a:ext>
                </a:extLst>
              </p:cNvPr>
              <p:cNvCxnSpPr>
                <a:cxnSpLocks noChangeShapeType="1"/>
                <a:stCxn id="456" idx="2"/>
                <a:endCxn id="458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67" name="AutoShape 49">
                <a:extLst>
                  <a:ext uri="{FF2B5EF4-FFF2-40B4-BE49-F238E27FC236}">
                    <a16:creationId xmlns:a16="http://schemas.microsoft.com/office/drawing/2014/main" id="{2B09DF85-976E-2048-9216-ACFA42E4C9E2}"/>
                  </a:ext>
                </a:extLst>
              </p:cNvPr>
              <p:cNvCxnSpPr>
                <a:cxnSpLocks noChangeShapeType="1"/>
                <a:stCxn id="456" idx="2"/>
                <a:endCxn id="460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68" name="AutoShape 50">
                <a:extLst>
                  <a:ext uri="{FF2B5EF4-FFF2-40B4-BE49-F238E27FC236}">
                    <a16:creationId xmlns:a16="http://schemas.microsoft.com/office/drawing/2014/main" id="{20AE7AC5-0359-8743-ACCB-F6222392C2EA}"/>
                  </a:ext>
                </a:extLst>
              </p:cNvPr>
              <p:cNvCxnSpPr>
                <a:cxnSpLocks noChangeShapeType="1"/>
                <a:stCxn id="458" idx="2"/>
                <a:endCxn id="457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69" name="AutoShape 51">
                <a:extLst>
                  <a:ext uri="{FF2B5EF4-FFF2-40B4-BE49-F238E27FC236}">
                    <a16:creationId xmlns:a16="http://schemas.microsoft.com/office/drawing/2014/main" id="{1095DC4C-8E9A-AC42-8957-7D681E9AD949}"/>
                  </a:ext>
                </a:extLst>
              </p:cNvPr>
              <p:cNvCxnSpPr>
                <a:cxnSpLocks noChangeShapeType="1"/>
                <a:stCxn id="458" idx="2"/>
                <a:endCxn id="461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70" name="AutoShape 52">
                <a:extLst>
                  <a:ext uri="{FF2B5EF4-FFF2-40B4-BE49-F238E27FC236}">
                    <a16:creationId xmlns:a16="http://schemas.microsoft.com/office/drawing/2014/main" id="{F1622458-2985-1147-A72F-E75B59808F79}"/>
                  </a:ext>
                </a:extLst>
              </p:cNvPr>
              <p:cNvCxnSpPr>
                <a:cxnSpLocks noChangeShapeType="1"/>
                <a:stCxn id="460" idx="2"/>
                <a:endCxn id="459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71" name="AutoShape 53">
                <a:extLst>
                  <a:ext uri="{FF2B5EF4-FFF2-40B4-BE49-F238E27FC236}">
                    <a16:creationId xmlns:a16="http://schemas.microsoft.com/office/drawing/2014/main" id="{BA95F6DB-309E-3748-9DD7-569FBCCD2389}"/>
                  </a:ext>
                </a:extLst>
              </p:cNvPr>
              <p:cNvCxnSpPr>
                <a:cxnSpLocks noChangeShapeType="1"/>
                <a:stCxn id="457" idx="2"/>
                <a:endCxn id="462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72" name="AutoShape 54">
                <a:extLst>
                  <a:ext uri="{FF2B5EF4-FFF2-40B4-BE49-F238E27FC236}">
                    <a16:creationId xmlns:a16="http://schemas.microsoft.com/office/drawing/2014/main" id="{9BDEC725-F923-F640-A1BD-7752639FCEA9}"/>
                  </a:ext>
                </a:extLst>
              </p:cNvPr>
              <p:cNvCxnSpPr>
                <a:cxnSpLocks noChangeShapeType="1"/>
                <a:stCxn id="459" idx="2"/>
                <a:endCxn id="463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73" name="AutoShape 55">
                <a:extLst>
                  <a:ext uri="{FF2B5EF4-FFF2-40B4-BE49-F238E27FC236}">
                    <a16:creationId xmlns:a16="http://schemas.microsoft.com/office/drawing/2014/main" id="{64B7A5CB-EF38-214F-93E7-0A9A8F1CAED5}"/>
                  </a:ext>
                </a:extLst>
              </p:cNvPr>
              <p:cNvCxnSpPr>
                <a:cxnSpLocks noChangeShapeType="1"/>
                <a:stCxn id="459" idx="2"/>
                <a:endCxn id="464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452" name="AutoShape 57">
              <a:extLst>
                <a:ext uri="{FF2B5EF4-FFF2-40B4-BE49-F238E27FC236}">
                  <a16:creationId xmlns:a16="http://schemas.microsoft.com/office/drawing/2014/main" id="{776616E1-C136-6E44-9D6E-2558DC258062}"/>
                </a:ext>
              </a:extLst>
            </p:cNvPr>
            <p:cNvCxnSpPr>
              <a:cxnSpLocks noChangeShapeType="1"/>
              <a:stCxn id="440" idx="2"/>
              <a:endCxn id="456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3" name="AutoShape 58">
              <a:extLst>
                <a:ext uri="{FF2B5EF4-FFF2-40B4-BE49-F238E27FC236}">
                  <a16:creationId xmlns:a16="http://schemas.microsoft.com/office/drawing/2014/main" id="{8D857A44-DF5A-3546-B5CB-B1EAC72AB545}"/>
                </a:ext>
              </a:extLst>
            </p:cNvPr>
            <p:cNvCxnSpPr>
              <a:cxnSpLocks noChangeShapeType="1"/>
              <a:stCxn id="437" idx="2"/>
              <a:endCxn id="440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4" name="AutoShape 59">
              <a:extLst>
                <a:ext uri="{FF2B5EF4-FFF2-40B4-BE49-F238E27FC236}">
                  <a16:creationId xmlns:a16="http://schemas.microsoft.com/office/drawing/2014/main" id="{B0C1C8B6-75F1-E64A-BBBE-34318FAFBAE1}"/>
                </a:ext>
              </a:extLst>
            </p:cNvPr>
            <p:cNvCxnSpPr>
              <a:cxnSpLocks noChangeShapeType="1"/>
              <a:stCxn id="437" idx="2"/>
              <a:endCxn id="475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5" name="AutoShape 60">
              <a:extLst>
                <a:ext uri="{FF2B5EF4-FFF2-40B4-BE49-F238E27FC236}">
                  <a16:creationId xmlns:a16="http://schemas.microsoft.com/office/drawing/2014/main" id="{21F6FF6D-17CA-F645-9334-69A9C53CB6A3}"/>
                </a:ext>
              </a:extLst>
            </p:cNvPr>
            <p:cNvCxnSpPr>
              <a:cxnSpLocks noChangeShapeType="1"/>
              <a:stCxn id="437" idx="2"/>
              <a:endCxn id="441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494" name="Grupo 493">
            <a:extLst>
              <a:ext uri="{FF2B5EF4-FFF2-40B4-BE49-F238E27FC236}">
                <a16:creationId xmlns:a16="http://schemas.microsoft.com/office/drawing/2014/main" id="{9DAF130B-7DB3-6F49-B787-1E00D4446023}"/>
              </a:ext>
            </a:extLst>
          </p:cNvPr>
          <p:cNvGrpSpPr/>
          <p:nvPr/>
        </p:nvGrpSpPr>
        <p:grpSpPr>
          <a:xfrm>
            <a:off x="6225841" y="2412243"/>
            <a:ext cx="3267080" cy="2822581"/>
            <a:chOff x="3163888" y="3478213"/>
            <a:chExt cx="3267080" cy="2822581"/>
          </a:xfrm>
        </p:grpSpPr>
        <p:sp>
          <p:nvSpPr>
            <p:cNvPr id="495" name="Line 61">
              <a:extLst>
                <a:ext uri="{FF2B5EF4-FFF2-40B4-BE49-F238E27FC236}">
                  <a16:creationId xmlns:a16="http://schemas.microsoft.com/office/drawing/2014/main" id="{1239AA38-8109-D340-B4E7-A945311A1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35400" y="3738563"/>
              <a:ext cx="2489200" cy="17780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lIns="91432" tIns="45718" rIns="91432" bIns="45718"/>
            <a:lstStyle/>
            <a:p>
              <a:endParaRPr lang="en-US"/>
            </a:p>
          </p:txBody>
        </p:sp>
        <p:sp>
          <p:nvSpPr>
            <p:cNvPr id="496" name="Line 62">
              <a:extLst>
                <a:ext uri="{FF2B5EF4-FFF2-40B4-BE49-F238E27FC236}">
                  <a16:creationId xmlns:a16="http://schemas.microsoft.com/office/drawing/2014/main" id="{4F4873E0-7A25-8B4F-8C02-93DF2B78C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5176" y="4241801"/>
              <a:ext cx="557213" cy="16033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lIns="91432" tIns="45718" rIns="91432" bIns="45718"/>
            <a:lstStyle/>
            <a:p>
              <a:endParaRPr lang="en-US"/>
            </a:p>
          </p:txBody>
        </p:sp>
        <p:sp>
          <p:nvSpPr>
            <p:cNvPr id="497" name="Line 63">
              <a:extLst>
                <a:ext uri="{FF2B5EF4-FFF2-40B4-BE49-F238E27FC236}">
                  <a16:creationId xmlns:a16="http://schemas.microsoft.com/office/drawing/2014/main" id="{C19A8639-AA85-8B4B-B634-CE1E521E2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5401" y="4232277"/>
              <a:ext cx="160339" cy="16033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lIns="91432" tIns="45718" rIns="91432" bIns="45718"/>
            <a:lstStyle/>
            <a:p>
              <a:endParaRPr lang="en-US"/>
            </a:p>
          </p:txBody>
        </p:sp>
        <p:sp>
          <p:nvSpPr>
            <p:cNvPr id="498" name="Line 64">
              <a:extLst>
                <a:ext uri="{FF2B5EF4-FFF2-40B4-BE49-F238E27FC236}">
                  <a16:creationId xmlns:a16="http://schemas.microsoft.com/office/drawing/2014/main" id="{EE42AC82-9456-0448-A05F-8436AEBD0C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9943" y="4725988"/>
              <a:ext cx="3175" cy="22860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lIns="91432" tIns="45718" rIns="91432" bIns="45718"/>
            <a:lstStyle/>
            <a:p>
              <a:endParaRPr lang="en-US"/>
            </a:p>
          </p:txBody>
        </p:sp>
        <p:sp>
          <p:nvSpPr>
            <p:cNvPr id="499" name="Line 65">
              <a:extLst>
                <a:ext uri="{FF2B5EF4-FFF2-40B4-BE49-F238E27FC236}">
                  <a16:creationId xmlns:a16="http://schemas.microsoft.com/office/drawing/2014/main" id="{9DECD0B8-C0DC-D843-85D8-D5CBC52205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00506" y="4743451"/>
              <a:ext cx="3175" cy="22860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lIns="91432" tIns="45718" rIns="91432" bIns="45718"/>
            <a:lstStyle/>
            <a:p>
              <a:endParaRPr lang="en-US"/>
            </a:p>
          </p:txBody>
        </p:sp>
        <p:sp>
          <p:nvSpPr>
            <p:cNvPr id="500" name="Line 66">
              <a:extLst>
                <a:ext uri="{FF2B5EF4-FFF2-40B4-BE49-F238E27FC236}">
                  <a16:creationId xmlns:a16="http://schemas.microsoft.com/office/drawing/2014/main" id="{0D1B4390-3D1B-CA41-A2E9-B43AA245E5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2225" y="4256089"/>
              <a:ext cx="995363" cy="14287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lIns="91432" tIns="45718" rIns="91432" bIns="45718"/>
            <a:lstStyle/>
            <a:p>
              <a:endParaRPr lang="en-US"/>
            </a:p>
          </p:txBody>
        </p:sp>
        <p:sp>
          <p:nvSpPr>
            <p:cNvPr id="501" name="Line 67">
              <a:extLst>
                <a:ext uri="{FF2B5EF4-FFF2-40B4-BE49-F238E27FC236}">
                  <a16:creationId xmlns:a16="http://schemas.microsoft.com/office/drawing/2014/main" id="{C30AE2D8-DC79-6D4F-B8FB-BB36C5BEF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2306" y="4732339"/>
              <a:ext cx="398463" cy="20320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lIns="91432" tIns="45718" rIns="91432" bIns="45718"/>
            <a:lstStyle/>
            <a:p>
              <a:endParaRPr lang="en-US"/>
            </a:p>
          </p:txBody>
        </p:sp>
        <p:sp>
          <p:nvSpPr>
            <p:cNvPr id="502" name="Line 68">
              <a:extLst>
                <a:ext uri="{FF2B5EF4-FFF2-40B4-BE49-F238E27FC236}">
                  <a16:creationId xmlns:a16="http://schemas.microsoft.com/office/drawing/2014/main" id="{0E3A869A-2E8A-FF40-94EC-6C158B44F2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33865" y="5253044"/>
              <a:ext cx="219075" cy="21113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lIns="91432" tIns="45718" rIns="91432" bIns="45718"/>
            <a:lstStyle/>
            <a:p>
              <a:endParaRPr lang="en-US"/>
            </a:p>
          </p:txBody>
        </p:sp>
        <p:sp>
          <p:nvSpPr>
            <p:cNvPr id="503" name="Line 69">
              <a:extLst>
                <a:ext uri="{FF2B5EF4-FFF2-40B4-BE49-F238E27FC236}">
                  <a16:creationId xmlns:a16="http://schemas.microsoft.com/office/drawing/2014/main" id="{B68473EF-2FD8-9D45-9683-78C6EE2FB4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8630" y="5797551"/>
              <a:ext cx="3175" cy="17780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lIns="91432" tIns="45718" rIns="91432" bIns="45718"/>
            <a:lstStyle/>
            <a:p>
              <a:endParaRPr lang="en-US"/>
            </a:p>
          </p:txBody>
        </p:sp>
        <p:sp>
          <p:nvSpPr>
            <p:cNvPr id="504" name="Oval 141">
              <a:extLst>
                <a:ext uri="{FF2B5EF4-FFF2-40B4-BE49-F238E27FC236}">
                  <a16:creationId xmlns:a16="http://schemas.microsoft.com/office/drawing/2014/main" id="{5F226AF1-FAF6-4949-BA0D-3C7A26331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455" y="3478213"/>
              <a:ext cx="290513" cy="265112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05" name="Oval 142">
              <a:extLst>
                <a:ext uri="{FF2B5EF4-FFF2-40B4-BE49-F238E27FC236}">
                  <a16:creationId xmlns:a16="http://schemas.microsoft.com/office/drawing/2014/main" id="{00B4C85F-B2BA-B34E-B596-7EB4AEB41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9039" y="3971930"/>
              <a:ext cx="290512" cy="265113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06" name="Oval 143">
              <a:extLst>
                <a:ext uri="{FF2B5EF4-FFF2-40B4-BE49-F238E27FC236}">
                  <a16:creationId xmlns:a16="http://schemas.microsoft.com/office/drawing/2014/main" id="{C742BE59-F1C6-6746-B30C-72A7D4254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481" y="4451356"/>
              <a:ext cx="290513" cy="265113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07" name="Oval 144">
              <a:extLst>
                <a:ext uri="{FF2B5EF4-FFF2-40B4-BE49-F238E27FC236}">
                  <a16:creationId xmlns:a16="http://schemas.microsoft.com/office/drawing/2014/main" id="{E0A9B7AA-9449-6D41-AF33-6D62A61DC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563" y="4451356"/>
              <a:ext cx="290512" cy="265113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08" name="Oval 145">
              <a:extLst>
                <a:ext uri="{FF2B5EF4-FFF2-40B4-BE49-F238E27FC236}">
                  <a16:creationId xmlns:a16="http://schemas.microsoft.com/office/drawing/2014/main" id="{2572B47F-52C5-4644-904C-51304DA4F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5" y="4433888"/>
              <a:ext cx="290513" cy="265112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09" name="Oval 146">
              <a:extLst>
                <a:ext uri="{FF2B5EF4-FFF2-40B4-BE49-F238E27FC236}">
                  <a16:creationId xmlns:a16="http://schemas.microsoft.com/office/drawing/2014/main" id="{882DCB1A-0E15-624A-A984-DA7381061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888" y="5006981"/>
              <a:ext cx="290512" cy="265113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10" name="Oval 147">
              <a:extLst>
                <a:ext uri="{FF2B5EF4-FFF2-40B4-BE49-F238E27FC236}">
                  <a16:creationId xmlns:a16="http://schemas.microsoft.com/office/drawing/2014/main" id="{BEF92D26-3C9E-5445-9A73-13E8F424D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039" y="4999039"/>
              <a:ext cx="290512" cy="265112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11" name="Oval 148">
              <a:extLst>
                <a:ext uri="{FF2B5EF4-FFF2-40B4-BE49-F238E27FC236}">
                  <a16:creationId xmlns:a16="http://schemas.microsoft.com/office/drawing/2014/main" id="{0836E8D3-5234-7744-9D18-ED3A0DF1A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939" y="4981581"/>
              <a:ext cx="290512" cy="265113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12" name="Oval 149">
              <a:extLst>
                <a:ext uri="{FF2B5EF4-FFF2-40B4-BE49-F238E27FC236}">
                  <a16:creationId xmlns:a16="http://schemas.microsoft.com/office/drawing/2014/main" id="{6E7BE45F-B2D2-2548-BB14-8D51D1858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2213" y="4972056"/>
              <a:ext cx="290512" cy="265113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13" name="Oval 150">
              <a:extLst>
                <a:ext uri="{FF2B5EF4-FFF2-40B4-BE49-F238E27FC236}">
                  <a16:creationId xmlns:a16="http://schemas.microsoft.com/office/drawing/2014/main" id="{6B9E5C73-66E6-794B-ACA6-52167498D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813" y="5510213"/>
              <a:ext cx="290512" cy="265112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15" name="Oval 152">
              <a:extLst>
                <a:ext uri="{FF2B5EF4-FFF2-40B4-BE49-F238E27FC236}">
                  <a16:creationId xmlns:a16="http://schemas.microsoft.com/office/drawing/2014/main" id="{175DF612-C0E7-2A45-AD83-DB84BF656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281" y="6015039"/>
              <a:ext cx="290513" cy="265112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16" name="Oval 153">
              <a:extLst>
                <a:ext uri="{FF2B5EF4-FFF2-40B4-BE49-F238E27FC236}">
                  <a16:creationId xmlns:a16="http://schemas.microsoft.com/office/drawing/2014/main" id="{B91312ED-63D9-F14A-AACC-CEBD2E682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688" y="5519739"/>
              <a:ext cx="290512" cy="265112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18" name="Oval 155">
              <a:extLst>
                <a:ext uri="{FF2B5EF4-FFF2-40B4-BE49-F238E27FC236}">
                  <a16:creationId xmlns:a16="http://schemas.microsoft.com/office/drawing/2014/main" id="{D86C66EC-2C9D-5B4A-91A0-9CA319A1C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4630" y="6034088"/>
              <a:ext cx="290513" cy="265112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20" name="Line 157">
              <a:extLst>
                <a:ext uri="{FF2B5EF4-FFF2-40B4-BE49-F238E27FC236}">
                  <a16:creationId xmlns:a16="http://schemas.microsoft.com/office/drawing/2014/main" id="{692A16E0-C60F-C84A-929A-0C315D9D4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24413" y="4733930"/>
              <a:ext cx="309563" cy="18097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lIns="91432" tIns="45718" rIns="91432" bIns="45718"/>
            <a:lstStyle/>
            <a:p>
              <a:endParaRPr lang="en-US"/>
            </a:p>
          </p:txBody>
        </p:sp>
        <p:sp>
          <p:nvSpPr>
            <p:cNvPr id="521" name="Line 158">
              <a:extLst>
                <a:ext uri="{FF2B5EF4-FFF2-40B4-BE49-F238E27FC236}">
                  <a16:creationId xmlns:a16="http://schemas.microsoft.com/office/drawing/2014/main" id="{B48AB041-C478-3E48-B693-C19738F6C2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38653" y="5254630"/>
              <a:ext cx="258763" cy="21431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lIns="91432" tIns="45718" rIns="91432" bIns="45718"/>
            <a:lstStyle/>
            <a:p>
              <a:endParaRPr lang="en-US"/>
            </a:p>
          </p:txBody>
        </p:sp>
        <p:sp>
          <p:nvSpPr>
            <p:cNvPr id="522" name="Line 159">
              <a:extLst>
                <a:ext uri="{FF2B5EF4-FFF2-40B4-BE49-F238E27FC236}">
                  <a16:creationId xmlns:a16="http://schemas.microsoft.com/office/drawing/2014/main" id="{AE1DABF0-9575-0B48-8B59-B950822C62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138743" y="5253040"/>
              <a:ext cx="3175" cy="22383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lIns="91432" tIns="45718" rIns="91432" bIns="45718"/>
            <a:lstStyle/>
            <a:p>
              <a:endParaRPr lang="en-US"/>
            </a:p>
          </p:txBody>
        </p:sp>
        <p:sp>
          <p:nvSpPr>
            <p:cNvPr id="523" name="Line 160">
              <a:extLst>
                <a:ext uri="{FF2B5EF4-FFF2-40B4-BE49-F238E27FC236}">
                  <a16:creationId xmlns:a16="http://schemas.microsoft.com/office/drawing/2014/main" id="{80B4D956-E9DA-B24B-9DA9-4219AF222C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129213" y="5791201"/>
              <a:ext cx="258763" cy="1968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lIns="91432" tIns="45718" rIns="91432" bIns="45718"/>
            <a:lstStyle/>
            <a:p>
              <a:endParaRPr lang="en-US"/>
            </a:p>
          </p:txBody>
        </p:sp>
        <p:sp>
          <p:nvSpPr>
            <p:cNvPr id="524" name="Line 161">
              <a:extLst>
                <a:ext uri="{FF2B5EF4-FFF2-40B4-BE49-F238E27FC236}">
                  <a16:creationId xmlns:a16="http://schemas.microsoft.com/office/drawing/2014/main" id="{234DB854-AB38-2146-AF43-1F585536CE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18076" y="5792788"/>
              <a:ext cx="212725" cy="16351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lIns="91432" tIns="45718" rIns="91432" bIns="45718"/>
            <a:lstStyle/>
            <a:p>
              <a:endParaRPr lang="en-US"/>
            </a:p>
          </p:txBody>
        </p:sp>
        <p:sp>
          <p:nvSpPr>
            <p:cNvPr id="526" name="Oval 164">
              <a:extLst>
                <a:ext uri="{FF2B5EF4-FFF2-40B4-BE49-F238E27FC236}">
                  <a16:creationId xmlns:a16="http://schemas.microsoft.com/office/drawing/2014/main" id="{DC17B4D1-441C-B645-8C86-26E1C7C29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0630" y="397351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29" name="Oval 167">
              <a:extLst>
                <a:ext uri="{FF2B5EF4-FFF2-40B4-BE49-F238E27FC236}">
                  <a16:creationId xmlns:a16="http://schemas.microsoft.com/office/drawing/2014/main" id="{13E5DA11-5476-FE4F-A687-FE5C2D301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7063" y="4452939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30" name="Oval 168">
              <a:extLst>
                <a:ext uri="{FF2B5EF4-FFF2-40B4-BE49-F238E27FC236}">
                  <a16:creationId xmlns:a16="http://schemas.microsoft.com/office/drawing/2014/main" id="{FF214E64-2C02-AA4B-9084-2914D37E7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7156" y="44529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31" name="Oval 169">
              <a:extLst>
                <a:ext uri="{FF2B5EF4-FFF2-40B4-BE49-F238E27FC236}">
                  <a16:creationId xmlns:a16="http://schemas.microsoft.com/office/drawing/2014/main" id="{DE800E89-2A6D-5043-A69F-BC22D79B4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32" name="Oval 170">
              <a:extLst>
                <a:ext uri="{FF2B5EF4-FFF2-40B4-BE49-F238E27FC236}">
                  <a16:creationId xmlns:a16="http://schemas.microsoft.com/office/drawing/2014/main" id="{E4C5FB53-14BA-FA49-AB71-DC30D0185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481" y="500856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33" name="Oval 171">
              <a:extLst>
                <a:ext uri="{FF2B5EF4-FFF2-40B4-BE49-F238E27FC236}">
                  <a16:creationId xmlns:a16="http://schemas.microsoft.com/office/drawing/2014/main" id="{06C4A6A1-60D2-314C-8869-230B145BC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7630" y="4992688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34" name="Oval 172">
              <a:extLst>
                <a:ext uri="{FF2B5EF4-FFF2-40B4-BE49-F238E27FC236}">
                  <a16:creationId xmlns:a16="http://schemas.microsoft.com/office/drawing/2014/main" id="{6E5AF717-6D9B-9E4B-B1BD-829BEA8AD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7530" y="498316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35" name="Oval 173">
              <a:extLst>
                <a:ext uri="{FF2B5EF4-FFF2-40B4-BE49-F238E27FC236}">
                  <a16:creationId xmlns:a16="http://schemas.microsoft.com/office/drawing/2014/main" id="{37F653C2-E93F-F445-97CE-33F600A6C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805" y="49736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36" name="Oval 174">
              <a:extLst>
                <a:ext uri="{FF2B5EF4-FFF2-40B4-BE49-F238E27FC236}">
                  <a16:creationId xmlns:a16="http://schemas.microsoft.com/office/drawing/2014/main" id="{9C218F8A-996E-2D49-A1FE-FA2DA6D87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9405" y="5511805"/>
              <a:ext cx="290513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38" name="Oval 176">
              <a:extLst>
                <a:ext uri="{FF2B5EF4-FFF2-40B4-BE49-F238E27FC236}">
                  <a16:creationId xmlns:a16="http://schemas.microsoft.com/office/drawing/2014/main" id="{F5D5800F-EDE2-8040-8F5E-18C0C1064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5" y="6016630"/>
              <a:ext cx="290513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39" name="Oval 177">
              <a:extLst>
                <a:ext uri="{FF2B5EF4-FFF2-40B4-BE49-F238E27FC236}">
                  <a16:creationId xmlns:a16="http://schemas.microsoft.com/office/drawing/2014/main" id="{CC6CDA71-B029-8A4D-878C-000A4D2EB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81" y="5521330"/>
              <a:ext cx="290513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41" name="Oval 179">
              <a:extLst>
                <a:ext uri="{FF2B5EF4-FFF2-40B4-BE49-F238E27FC236}">
                  <a16:creationId xmlns:a16="http://schemas.microsoft.com/office/drawing/2014/main" id="{213CAF86-55CE-DF40-9B5F-778EC01D0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6213" y="60356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43" name="Oval 181">
              <a:extLst>
                <a:ext uri="{FF2B5EF4-FFF2-40B4-BE49-F238E27FC236}">
                  <a16:creationId xmlns:a16="http://schemas.microsoft.com/office/drawing/2014/main" id="{99D72C43-CD00-5B45-AB94-EF36B5EF9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481" y="5000630"/>
              <a:ext cx="290513" cy="265113"/>
            </a:xfrm>
            <a:prstGeom prst="ellipse">
              <a:avLst/>
            </a:prstGeom>
            <a:solidFill>
              <a:schemeClr val="bg2">
                <a:alpha val="2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44" name="Oval 182">
              <a:extLst>
                <a:ext uri="{FF2B5EF4-FFF2-40B4-BE49-F238E27FC236}">
                  <a16:creationId xmlns:a16="http://schemas.microsoft.com/office/drawing/2014/main" id="{E6F77F15-244B-CC4B-AA2E-4D5A2DD49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7063" y="4445005"/>
              <a:ext cx="290512" cy="265113"/>
            </a:xfrm>
            <a:prstGeom prst="ellipse">
              <a:avLst/>
            </a:prstGeom>
            <a:solidFill>
              <a:schemeClr val="bg2">
                <a:alpha val="2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45" name="Oval 183">
              <a:extLst>
                <a:ext uri="{FF2B5EF4-FFF2-40B4-BE49-F238E27FC236}">
                  <a16:creationId xmlns:a16="http://schemas.microsoft.com/office/drawing/2014/main" id="{7871F800-1BE6-E346-8FBC-05802665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7630" y="4992688"/>
              <a:ext cx="290513" cy="265112"/>
            </a:xfrm>
            <a:prstGeom prst="ellipse">
              <a:avLst/>
            </a:prstGeom>
            <a:solidFill>
              <a:schemeClr val="bg2">
                <a:alpha val="2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46" name="Oval 184">
              <a:extLst>
                <a:ext uri="{FF2B5EF4-FFF2-40B4-BE49-F238E27FC236}">
                  <a16:creationId xmlns:a16="http://schemas.microsoft.com/office/drawing/2014/main" id="{E4EED6D8-6613-D247-B3B1-4FCF4835C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7156" y="4445005"/>
              <a:ext cx="290513" cy="265113"/>
            </a:xfrm>
            <a:prstGeom prst="ellipse">
              <a:avLst/>
            </a:prstGeom>
            <a:solidFill>
              <a:schemeClr val="bg2">
                <a:alpha val="2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47" name="Oval 185">
              <a:extLst>
                <a:ext uri="{FF2B5EF4-FFF2-40B4-BE49-F238E27FC236}">
                  <a16:creationId xmlns:a16="http://schemas.microsoft.com/office/drawing/2014/main" id="{70A0BFAA-184B-F64F-8360-31C58D084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9405" y="5503863"/>
              <a:ext cx="290513" cy="265112"/>
            </a:xfrm>
            <a:prstGeom prst="ellipse">
              <a:avLst/>
            </a:prstGeom>
            <a:solidFill>
              <a:schemeClr val="bg2">
                <a:alpha val="2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48" name="Oval 186">
              <a:extLst>
                <a:ext uri="{FF2B5EF4-FFF2-40B4-BE49-F238E27FC236}">
                  <a16:creationId xmlns:a16="http://schemas.microsoft.com/office/drawing/2014/main" id="{37789A5E-6731-1B49-AEA4-497B0B172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3" y="6008688"/>
              <a:ext cx="290512" cy="265112"/>
            </a:xfrm>
            <a:prstGeom prst="ellipse">
              <a:avLst/>
            </a:prstGeom>
            <a:solidFill>
              <a:schemeClr val="bg2">
                <a:alpha val="2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49" name="Oval 190">
              <a:extLst>
                <a:ext uri="{FF2B5EF4-FFF2-40B4-BE49-F238E27FC236}">
                  <a16:creationId xmlns:a16="http://schemas.microsoft.com/office/drawing/2014/main" id="{2121B2C2-E7C7-7945-BE33-0B468A804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7530" y="4983163"/>
              <a:ext cx="290513" cy="265112"/>
            </a:xfrm>
            <a:prstGeom prst="ellipse">
              <a:avLst/>
            </a:prstGeom>
            <a:solidFill>
              <a:schemeClr val="bg2">
                <a:alpha val="2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3" name="Group 61">
            <a:extLst>
              <a:ext uri="{FF2B5EF4-FFF2-40B4-BE49-F238E27FC236}">
                <a16:creationId xmlns:a16="http://schemas.microsoft.com/office/drawing/2014/main" id="{05520968-9D17-A864-5E45-BEC3D69F049F}"/>
              </a:ext>
            </a:extLst>
          </p:cNvPr>
          <p:cNvGrpSpPr>
            <a:grpSpLocks/>
          </p:cNvGrpSpPr>
          <p:nvPr/>
        </p:nvGrpSpPr>
        <p:grpSpPr bwMode="auto">
          <a:xfrm>
            <a:off x="967863" y="3856037"/>
            <a:ext cx="3030539" cy="1765300"/>
            <a:chOff x="624" y="1134"/>
            <a:chExt cx="4368" cy="2544"/>
          </a:xfrm>
        </p:grpSpPr>
        <p:sp>
          <p:nvSpPr>
            <p:cNvPr id="7" name="AutoShape 62">
              <a:extLst>
                <a:ext uri="{FF2B5EF4-FFF2-40B4-BE49-F238E27FC236}">
                  <a16:creationId xmlns:a16="http://schemas.microsoft.com/office/drawing/2014/main" id="{3D5E54C4-5B18-5343-F962-185D76F7E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S</a:t>
              </a:r>
            </a:p>
          </p:txBody>
        </p:sp>
        <p:sp>
          <p:nvSpPr>
            <p:cNvPr id="8" name="AutoShape 63">
              <a:extLst>
                <a:ext uri="{FF2B5EF4-FFF2-40B4-BE49-F238E27FC236}">
                  <a16:creationId xmlns:a16="http://schemas.microsoft.com/office/drawing/2014/main" id="{8174547C-5ECA-4133-FCAA-FA6C172ED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9" name="AutoShape 64">
              <a:extLst>
                <a:ext uri="{FF2B5EF4-FFF2-40B4-BE49-F238E27FC236}">
                  <a16:creationId xmlns:a16="http://schemas.microsoft.com/office/drawing/2014/main" id="{F902FD30-3E10-4B33-81A0-6A474F74C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0" name="AutoShape 65">
              <a:extLst>
                <a:ext uri="{FF2B5EF4-FFF2-40B4-BE49-F238E27FC236}">
                  <a16:creationId xmlns:a16="http://schemas.microsoft.com/office/drawing/2014/main" id="{8E4CEE8F-185F-9F52-63A6-FCB43B353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1" name="AutoShape 66">
              <a:extLst>
                <a:ext uri="{FF2B5EF4-FFF2-40B4-BE49-F238E27FC236}">
                  <a16:creationId xmlns:a16="http://schemas.microsoft.com/office/drawing/2014/main" id="{1E59AA24-4501-5867-9D12-64BB4A39A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" name="AutoShape 67">
              <a:extLst>
                <a:ext uri="{FF2B5EF4-FFF2-40B4-BE49-F238E27FC236}">
                  <a16:creationId xmlns:a16="http://schemas.microsoft.com/office/drawing/2014/main" id="{9E606B5C-A5EF-3EDB-E16E-BE69383C7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3" name="AutoShape 68">
              <a:extLst>
                <a:ext uri="{FF2B5EF4-FFF2-40B4-BE49-F238E27FC236}">
                  <a16:creationId xmlns:a16="http://schemas.microsoft.com/office/drawing/2014/main" id="{B5753D94-447A-E07F-FC36-BADC1B0A5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4" name="AutoShape 69">
              <a:extLst>
                <a:ext uri="{FF2B5EF4-FFF2-40B4-BE49-F238E27FC236}">
                  <a16:creationId xmlns:a16="http://schemas.microsoft.com/office/drawing/2014/main" id="{183305EC-0491-709E-0FF6-3416AA351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5" name="AutoShape 70">
              <a:extLst>
                <a:ext uri="{FF2B5EF4-FFF2-40B4-BE49-F238E27FC236}">
                  <a16:creationId xmlns:a16="http://schemas.microsoft.com/office/drawing/2014/main" id="{118B66AA-5B8F-1BA2-50D6-4EDEEC0A0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6" name="AutoShape 71">
              <a:extLst>
                <a:ext uri="{FF2B5EF4-FFF2-40B4-BE49-F238E27FC236}">
                  <a16:creationId xmlns:a16="http://schemas.microsoft.com/office/drawing/2014/main" id="{FBFEA140-574C-ADE7-20E1-768766D25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7" name="AutoShape 72">
              <a:extLst>
                <a:ext uri="{FF2B5EF4-FFF2-40B4-BE49-F238E27FC236}">
                  <a16:creationId xmlns:a16="http://schemas.microsoft.com/office/drawing/2014/main" id="{901C1598-DAC4-89C3-8A1F-6B272E448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8" name="AutoShape 73">
              <a:extLst>
                <a:ext uri="{FF2B5EF4-FFF2-40B4-BE49-F238E27FC236}">
                  <a16:creationId xmlns:a16="http://schemas.microsoft.com/office/drawing/2014/main" id="{66B2FA0E-4570-E350-E190-C8241BFFD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9" name="AutoShape 74">
              <a:extLst>
                <a:ext uri="{FF2B5EF4-FFF2-40B4-BE49-F238E27FC236}">
                  <a16:creationId xmlns:a16="http://schemas.microsoft.com/office/drawing/2014/main" id="{0B4A38A8-9076-8AAE-2E5E-14398D3B32C5}"/>
                </a:ext>
              </a:extLst>
            </p:cNvPr>
            <p:cNvCxnSpPr>
              <a:cxnSpLocks noChangeShapeType="1"/>
              <a:stCxn id="7" idx="5"/>
              <a:endCxn id="11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75">
              <a:extLst>
                <a:ext uri="{FF2B5EF4-FFF2-40B4-BE49-F238E27FC236}">
                  <a16:creationId xmlns:a16="http://schemas.microsoft.com/office/drawing/2014/main" id="{2E84C2C5-469F-01D7-6185-E94F98C59F59}"/>
                </a:ext>
              </a:extLst>
            </p:cNvPr>
            <p:cNvCxnSpPr>
              <a:cxnSpLocks noChangeShapeType="1"/>
              <a:stCxn id="11" idx="5"/>
              <a:endCxn id="12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76">
              <a:extLst>
                <a:ext uri="{FF2B5EF4-FFF2-40B4-BE49-F238E27FC236}">
                  <a16:creationId xmlns:a16="http://schemas.microsoft.com/office/drawing/2014/main" id="{49967F90-B37F-3606-E5FF-7800C0F0BC01}"/>
                </a:ext>
              </a:extLst>
            </p:cNvPr>
            <p:cNvCxnSpPr>
              <a:cxnSpLocks noChangeShapeType="1"/>
              <a:stCxn id="15" idx="3"/>
              <a:endCxn id="12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2" name="AutoShape 77">
              <a:extLst>
                <a:ext uri="{FF2B5EF4-FFF2-40B4-BE49-F238E27FC236}">
                  <a16:creationId xmlns:a16="http://schemas.microsoft.com/office/drawing/2014/main" id="{59EBEAF5-22B2-F131-6216-9B30B470AC44}"/>
                </a:ext>
              </a:extLst>
            </p:cNvPr>
            <p:cNvCxnSpPr>
              <a:cxnSpLocks noChangeShapeType="1"/>
              <a:stCxn id="15" idx="2"/>
              <a:endCxn id="11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3" name="AutoShape 78">
              <a:extLst>
                <a:ext uri="{FF2B5EF4-FFF2-40B4-BE49-F238E27FC236}">
                  <a16:creationId xmlns:a16="http://schemas.microsoft.com/office/drawing/2014/main" id="{1E70B56D-ACE9-EFC1-963F-E5348206197D}"/>
                </a:ext>
              </a:extLst>
            </p:cNvPr>
            <p:cNvCxnSpPr>
              <a:cxnSpLocks noChangeShapeType="1"/>
              <a:stCxn id="14" idx="4"/>
              <a:endCxn id="15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4" name="AutoShape 79">
              <a:extLst>
                <a:ext uri="{FF2B5EF4-FFF2-40B4-BE49-F238E27FC236}">
                  <a16:creationId xmlns:a16="http://schemas.microsoft.com/office/drawing/2014/main" id="{8EDF94A7-24CE-A47B-B26A-3DAE33849355}"/>
                </a:ext>
              </a:extLst>
            </p:cNvPr>
            <p:cNvCxnSpPr>
              <a:cxnSpLocks noChangeShapeType="1"/>
              <a:stCxn id="14" idx="5"/>
              <a:endCxn id="18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5" name="AutoShape 80">
              <a:extLst>
                <a:ext uri="{FF2B5EF4-FFF2-40B4-BE49-F238E27FC236}">
                  <a16:creationId xmlns:a16="http://schemas.microsoft.com/office/drawing/2014/main" id="{CF52E3F5-4EDE-A742-06BD-9A794DECBA76}"/>
                </a:ext>
              </a:extLst>
            </p:cNvPr>
            <p:cNvCxnSpPr>
              <a:cxnSpLocks noChangeShapeType="1"/>
              <a:stCxn id="18" idx="0"/>
              <a:endCxn id="17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6" name="AutoShape 81">
              <a:extLst>
                <a:ext uri="{FF2B5EF4-FFF2-40B4-BE49-F238E27FC236}">
                  <a16:creationId xmlns:a16="http://schemas.microsoft.com/office/drawing/2014/main" id="{ECEACE2E-DB7A-D8AA-D8C7-94E99A341D9D}"/>
                </a:ext>
              </a:extLst>
            </p:cNvPr>
            <p:cNvCxnSpPr>
              <a:cxnSpLocks noChangeShapeType="1"/>
              <a:stCxn id="17" idx="0"/>
              <a:endCxn id="8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" name="AutoShape 82">
              <a:extLst>
                <a:ext uri="{FF2B5EF4-FFF2-40B4-BE49-F238E27FC236}">
                  <a16:creationId xmlns:a16="http://schemas.microsoft.com/office/drawing/2014/main" id="{C96A138A-8B93-4E81-30D6-A320CEC8990D}"/>
                </a:ext>
              </a:extLst>
            </p:cNvPr>
            <p:cNvCxnSpPr>
              <a:cxnSpLocks noChangeShapeType="1"/>
              <a:stCxn id="7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" name="AutoShape 83">
              <a:extLst>
                <a:ext uri="{FF2B5EF4-FFF2-40B4-BE49-F238E27FC236}">
                  <a16:creationId xmlns:a16="http://schemas.microsoft.com/office/drawing/2014/main" id="{883F3709-C02F-2BA8-1608-4913451FA239}"/>
                </a:ext>
              </a:extLst>
            </p:cNvPr>
            <p:cNvCxnSpPr>
              <a:cxnSpLocks noChangeShapeType="1"/>
              <a:stCxn id="9" idx="1"/>
              <a:endCxn id="10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9" name="AutoShape 84">
              <a:extLst>
                <a:ext uri="{FF2B5EF4-FFF2-40B4-BE49-F238E27FC236}">
                  <a16:creationId xmlns:a16="http://schemas.microsoft.com/office/drawing/2014/main" id="{9A017D8D-DEA3-A9B0-01BF-86D938D3220F}"/>
                </a:ext>
              </a:extLst>
            </p:cNvPr>
            <p:cNvCxnSpPr>
              <a:cxnSpLocks noChangeShapeType="1"/>
              <a:endCxn id="16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0" name="AutoShape 85">
              <a:extLst>
                <a:ext uri="{FF2B5EF4-FFF2-40B4-BE49-F238E27FC236}">
                  <a16:creationId xmlns:a16="http://schemas.microsoft.com/office/drawing/2014/main" id="{EDC8BD1E-3973-FA83-C26A-9BD0788C5938}"/>
                </a:ext>
              </a:extLst>
            </p:cNvPr>
            <p:cNvCxnSpPr>
              <a:cxnSpLocks noChangeShapeType="1"/>
              <a:stCxn id="13" idx="2"/>
              <a:endCxn id="16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1" name="AutoShape 86">
              <a:extLst>
                <a:ext uri="{FF2B5EF4-FFF2-40B4-BE49-F238E27FC236}">
                  <a16:creationId xmlns:a16="http://schemas.microsoft.com/office/drawing/2014/main" id="{BBB2DD8C-2C35-9212-94C5-22C297111010}"/>
                </a:ext>
              </a:extLst>
            </p:cNvPr>
            <p:cNvCxnSpPr>
              <a:cxnSpLocks noChangeShapeType="1"/>
              <a:stCxn id="9" idx="7"/>
              <a:endCxn id="13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2" name="AutoShape 87">
              <a:extLst>
                <a:ext uri="{FF2B5EF4-FFF2-40B4-BE49-F238E27FC236}">
                  <a16:creationId xmlns:a16="http://schemas.microsoft.com/office/drawing/2014/main" id="{33A900F1-2AAE-03FE-19DD-232659868B85}"/>
                </a:ext>
              </a:extLst>
            </p:cNvPr>
            <p:cNvCxnSpPr>
              <a:cxnSpLocks noChangeShapeType="1"/>
              <a:stCxn id="9" idx="6"/>
              <a:endCxn id="14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3" name="AutoShape 88">
              <a:extLst>
                <a:ext uri="{FF2B5EF4-FFF2-40B4-BE49-F238E27FC236}">
                  <a16:creationId xmlns:a16="http://schemas.microsoft.com/office/drawing/2014/main" id="{6B668C58-1BCA-4574-696D-75BCADCB9136}"/>
                </a:ext>
              </a:extLst>
            </p:cNvPr>
            <p:cNvCxnSpPr>
              <a:cxnSpLocks noChangeShapeType="1"/>
              <a:stCxn id="17" idx="1"/>
              <a:endCxn id="13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4" name="AutoShape 89">
              <a:extLst>
                <a:ext uri="{FF2B5EF4-FFF2-40B4-BE49-F238E27FC236}">
                  <a16:creationId xmlns:a16="http://schemas.microsoft.com/office/drawing/2014/main" id="{D493484F-1C03-051A-EC0F-3E7E6C07BF17}"/>
                </a:ext>
              </a:extLst>
            </p:cNvPr>
            <p:cNvCxnSpPr>
              <a:cxnSpLocks noChangeShapeType="1"/>
              <a:stCxn id="7" idx="6"/>
              <a:endCxn id="14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1BDAEDA9-BE8A-8EFD-34D1-C9BC93772BC7}"/>
              </a:ext>
            </a:extLst>
          </p:cNvPr>
          <p:cNvSpPr txBox="1"/>
          <p:nvPr/>
        </p:nvSpPr>
        <p:spPr>
          <a:xfrm>
            <a:off x="4663480" y="5781643"/>
            <a:ext cx="6527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b="1"/>
              <a:t>Nota</a:t>
            </a:r>
            <a:r>
              <a:rPr lang="es-CO" sz="1600"/>
              <a:t>: para este ejemplo los empates se resolverán según el orden alfabético</a:t>
            </a:r>
          </a:p>
        </p:txBody>
      </p:sp>
    </p:spTree>
    <p:extLst>
      <p:ext uri="{BB962C8B-B14F-4D97-AF65-F5344CB8AC3E}">
        <p14:creationId xmlns:p14="http://schemas.microsoft.com/office/powerpoint/2010/main" val="2556542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97976E-9E5C-F84A-A37C-7493EA04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Búsqueda en profundidad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8E705C-1E73-AF42-B63A-9C9501C1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A02EAE-6C84-B349-890C-3048CDED3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EBDBBE-2F04-9141-AE4A-97F445151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54</a:t>
            </a:fld>
            <a:endParaRPr lang="es-ES_tradn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0E390D0-CD7B-8C41-9D11-326A428F8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17" y="1430656"/>
            <a:ext cx="6125147" cy="49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67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93D93-5BBE-8549-8012-BD67D89C4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Búsqueda en profundidad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A347AE-5053-8647-A7E6-A4BCE7F12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712320-007F-FD45-8DE7-24102CE1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045EB0-F527-8640-BDE6-29C64956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55</a:t>
            </a:fld>
            <a:endParaRPr lang="es-ES_tradnl"/>
          </a:p>
        </p:txBody>
      </p:sp>
      <p:sp>
        <p:nvSpPr>
          <p:cNvPr id="30" name="Content Placeholder 37">
            <a:extLst>
              <a:ext uri="{FF2B5EF4-FFF2-40B4-BE49-F238E27FC236}">
                <a16:creationId xmlns:a16="http://schemas.microsoft.com/office/drawing/2014/main" id="{F0FC13BB-45AC-2044-85B9-57117AA2E475}"/>
              </a:ext>
            </a:extLst>
          </p:cNvPr>
          <p:cNvSpPr txBox="1">
            <a:spLocks/>
          </p:cNvSpPr>
          <p:nvPr/>
        </p:nvSpPr>
        <p:spPr>
          <a:xfrm>
            <a:off x="648136" y="1628230"/>
            <a:ext cx="5999822" cy="4729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400" b="1"/>
              <a:t>¿Qué nodo expande DFS?</a:t>
            </a:r>
          </a:p>
          <a:p>
            <a:endParaRPr lang="es-ES_tradnl" sz="100"/>
          </a:p>
          <a:p>
            <a:pPr lvl="1"/>
            <a:r>
              <a:rPr lang="es-ES_tradnl" sz="2000"/>
              <a:t>Proceso todos los nodos a la izquierda de la solución hasta el nivel </a:t>
            </a:r>
            <a:r>
              <a:rPr lang="es-ES_tradnl" sz="2000" b="1" i="1"/>
              <a:t>m</a:t>
            </a:r>
          </a:p>
          <a:p>
            <a:pPr lvl="1"/>
            <a:r>
              <a:rPr lang="es-ES_tradnl" sz="2000"/>
              <a:t>¡Podría procesar todo el árbol!</a:t>
            </a:r>
            <a:endParaRPr lang="es-ES_tradnl" sz="2000" b="1" i="1"/>
          </a:p>
          <a:p>
            <a:pPr lvl="1"/>
            <a:r>
              <a:rPr lang="es-ES_tradnl" sz="2000"/>
              <a:t>Si </a:t>
            </a:r>
            <a:r>
              <a:rPr lang="es-ES_tradnl" sz="2000" b="1"/>
              <a:t>m</a:t>
            </a:r>
            <a:r>
              <a:rPr lang="es-ES_tradnl" sz="2000"/>
              <a:t> es finito, expandirá </a:t>
            </a:r>
            <a:r>
              <a:rPr lang="es-ES_tradnl" sz="2000" b="1" i="1"/>
              <a:t>O</a:t>
            </a:r>
            <a:r>
              <a:rPr lang="es-ES_tradnl" sz="2000" b="1"/>
              <a:t>(</a:t>
            </a:r>
            <a:r>
              <a:rPr lang="es-ES_tradnl" sz="2000" b="1" i="1" err="1"/>
              <a:t>b</a:t>
            </a:r>
            <a:r>
              <a:rPr lang="es-ES_tradnl" sz="2000" b="1" i="1" baseline="30000" err="1"/>
              <a:t>m</a:t>
            </a:r>
            <a:r>
              <a:rPr lang="es-ES_tradnl" sz="2000" b="1"/>
              <a:t>) </a:t>
            </a:r>
            <a:r>
              <a:rPr lang="es-ES_tradnl" sz="2000"/>
              <a:t>nodos</a:t>
            </a:r>
          </a:p>
          <a:p>
            <a:pPr lvl="3"/>
            <a:endParaRPr lang="es-ES_tradnl" sz="100"/>
          </a:p>
          <a:p>
            <a:r>
              <a:rPr lang="es-ES_tradnl" sz="2400" b="1"/>
              <a:t>¿Cuánta memoria se necesita para almacenar la frontera?</a:t>
            </a:r>
          </a:p>
          <a:p>
            <a:endParaRPr lang="es-ES_tradnl" sz="100"/>
          </a:p>
          <a:p>
            <a:pPr lvl="1"/>
            <a:r>
              <a:rPr lang="es-ES_tradnl" sz="2000"/>
              <a:t>Solo almacenará los nodos vecinos en el camino a la raíz. Por lo tanto, </a:t>
            </a:r>
            <a:r>
              <a:rPr lang="es-ES_tradnl" sz="2000" b="1" i="1"/>
              <a:t>O(</a:t>
            </a:r>
            <a:r>
              <a:rPr lang="es-ES_tradnl" sz="2000" b="1" i="1" err="1"/>
              <a:t>bm</a:t>
            </a:r>
            <a:r>
              <a:rPr lang="es-ES_tradnl" sz="2000" b="1" i="1"/>
              <a:t>)</a:t>
            </a:r>
            <a:r>
              <a:rPr lang="es-ES_tradnl" sz="2000" b="1"/>
              <a:t> </a:t>
            </a:r>
          </a:p>
          <a:p>
            <a:pPr lvl="3"/>
            <a:endParaRPr lang="es-ES_tradnl" sz="100"/>
          </a:p>
          <a:p>
            <a:r>
              <a:rPr lang="es-ES_tradnl" sz="2400" b="1"/>
              <a:t>DFS es completo?</a:t>
            </a:r>
          </a:p>
          <a:p>
            <a:pPr lvl="1"/>
            <a:r>
              <a:rPr lang="es-ES_tradnl" sz="2000" b="1" i="1"/>
              <a:t>m</a:t>
            </a:r>
            <a:r>
              <a:rPr lang="es-ES_tradnl" sz="2000"/>
              <a:t> podría ser infinito. </a:t>
            </a:r>
          </a:p>
          <a:p>
            <a:pPr lvl="1"/>
            <a:r>
              <a:rPr lang="es-ES_tradnl" sz="2000"/>
              <a:t>Prevenir ciclos podría ayudar</a:t>
            </a:r>
          </a:p>
          <a:p>
            <a:pPr lvl="2"/>
            <a:endParaRPr lang="es-ES_tradnl" sz="100"/>
          </a:p>
          <a:p>
            <a:r>
              <a:rPr lang="es-ES_tradnl" sz="2400" b="1"/>
              <a:t>DFS es óptimo?</a:t>
            </a:r>
          </a:p>
          <a:p>
            <a:pPr lvl="1"/>
            <a:r>
              <a:rPr lang="es-ES_tradnl" sz="2000"/>
              <a:t>No. Encuentra la solución más a la izquierda sin contemplar profundidad o costo.</a:t>
            </a:r>
          </a:p>
          <a:p>
            <a:endParaRPr lang="es-ES_tradnl"/>
          </a:p>
        </p:txBody>
      </p: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91753CDB-6E54-374E-87BD-207E00D8A92D}"/>
              </a:ext>
            </a:extLst>
          </p:cNvPr>
          <p:cNvGrpSpPr/>
          <p:nvPr/>
        </p:nvGrpSpPr>
        <p:grpSpPr>
          <a:xfrm>
            <a:off x="6482025" y="2244970"/>
            <a:ext cx="5867400" cy="2900363"/>
            <a:chOff x="6019802" y="2244970"/>
            <a:chExt cx="5867400" cy="2900363"/>
          </a:xfrm>
        </p:grpSpPr>
        <p:sp>
          <p:nvSpPr>
            <p:cNvPr id="88" name="Freeform 47">
              <a:extLst>
                <a:ext uri="{FF2B5EF4-FFF2-40B4-BE49-F238E27FC236}">
                  <a16:creationId xmlns:a16="http://schemas.microsoft.com/office/drawing/2014/main" id="{1EA4F859-7EF9-D941-A8D4-0C2D0E680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8537" y="2495792"/>
              <a:ext cx="1906588" cy="2554288"/>
            </a:xfrm>
            <a:custGeom>
              <a:avLst/>
              <a:gdLst>
                <a:gd name="T0" fmla="*/ 0 w 1201"/>
                <a:gd name="T1" fmla="*/ 2147483647 h 1609"/>
                <a:gd name="T2" fmla="*/ 2147483647 w 1201"/>
                <a:gd name="T3" fmla="*/ 2147483647 h 1609"/>
                <a:gd name="T4" fmla="*/ 2147483647 w 1201"/>
                <a:gd name="T5" fmla="*/ 2147483647 h 1609"/>
                <a:gd name="T6" fmla="*/ 2147483647 w 1201"/>
                <a:gd name="T7" fmla="*/ 0 h 1609"/>
                <a:gd name="T8" fmla="*/ 0 w 1201"/>
                <a:gd name="T9" fmla="*/ 2147483647 h 16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1"/>
                <a:gd name="T16" fmla="*/ 0 h 1609"/>
                <a:gd name="T17" fmla="*/ 1201 w 1201"/>
                <a:gd name="T18" fmla="*/ 1609 h 1609"/>
                <a:gd name="connsiteX0" fmla="*/ 0 w 10000"/>
                <a:gd name="connsiteY0" fmla="*/ 10000 h 10000"/>
                <a:gd name="connsiteX1" fmla="*/ 10000 w 10000"/>
                <a:gd name="connsiteY1" fmla="*/ 9975 h 10000"/>
                <a:gd name="connsiteX2" fmla="*/ 9018 w 10000"/>
                <a:gd name="connsiteY2" fmla="*/ 4388 h 10000"/>
                <a:gd name="connsiteX3" fmla="*/ 7619 w 10000"/>
                <a:gd name="connsiteY3" fmla="*/ 0 h 10000"/>
                <a:gd name="connsiteX4" fmla="*/ 0 w 10000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10000" y="9975"/>
                  </a:lnTo>
                  <a:cubicBezTo>
                    <a:pt x="9806" y="8135"/>
                    <a:pt x="9212" y="6228"/>
                    <a:pt x="9018" y="4388"/>
                  </a:cubicBezTo>
                  <a:lnTo>
                    <a:pt x="7619" y="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2" tIns="45718" rIns="91432" bIns="45718"/>
            <a:lstStyle/>
            <a:p>
              <a:endParaRPr lang="en-US"/>
            </a:p>
          </p:txBody>
        </p:sp>
        <p:grpSp>
          <p:nvGrpSpPr>
            <p:cNvPr id="89" name="Group 27">
              <a:extLst>
                <a:ext uri="{FF2B5EF4-FFF2-40B4-BE49-F238E27FC236}">
                  <a16:creationId xmlns:a16="http://schemas.microsoft.com/office/drawing/2014/main" id="{1C045F15-668B-B047-AD0B-B9310D935F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19802" y="2244970"/>
              <a:ext cx="5867400" cy="2900363"/>
              <a:chOff x="1328738" y="2012950"/>
              <a:chExt cx="5867400" cy="2900363"/>
            </a:xfrm>
          </p:grpSpPr>
          <p:sp>
            <p:nvSpPr>
              <p:cNvPr id="90" name="Freeform 30">
                <a:extLst>
                  <a:ext uri="{FF2B5EF4-FFF2-40B4-BE49-F238E27FC236}">
                    <a16:creationId xmlns:a16="http://schemas.microsoft.com/office/drawing/2014/main" id="{E39FDC0D-147A-0D4C-92E2-1F01CE61F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5888" y="2262188"/>
                <a:ext cx="2927350" cy="2554287"/>
              </a:xfrm>
              <a:custGeom>
                <a:avLst/>
                <a:gdLst>
                  <a:gd name="T0" fmla="*/ 0 w 1844"/>
                  <a:gd name="T1" fmla="*/ 2147483647 h 1609"/>
                  <a:gd name="T2" fmla="*/ 2147483647 w 1844"/>
                  <a:gd name="T3" fmla="*/ 2147483647 h 1609"/>
                  <a:gd name="T4" fmla="*/ 2147483647 w 1844"/>
                  <a:gd name="T5" fmla="*/ 0 h 1609"/>
                  <a:gd name="T6" fmla="*/ 0 w 1844"/>
                  <a:gd name="T7" fmla="*/ 2147483647 h 160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44"/>
                  <a:gd name="T13" fmla="*/ 0 h 1609"/>
                  <a:gd name="T14" fmla="*/ 1844 w 1844"/>
                  <a:gd name="T15" fmla="*/ 1609 h 160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44" h="1609">
                    <a:moveTo>
                      <a:pt x="0" y="1609"/>
                    </a:moveTo>
                    <a:lnTo>
                      <a:pt x="1844" y="1609"/>
                    </a:lnTo>
                    <a:lnTo>
                      <a:pt x="915" y="0"/>
                    </a:lnTo>
                    <a:lnTo>
                      <a:pt x="0" y="1609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Oval 31">
                <a:extLst>
                  <a:ext uri="{FF2B5EF4-FFF2-40B4-BE49-F238E27FC236}">
                    <a16:creationId xmlns:a16="http://schemas.microsoft.com/office/drawing/2014/main" id="{727BB6AA-156D-0245-9F93-0E1043A00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0025" y="2192338"/>
                <a:ext cx="179388" cy="17938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Oval 32">
                <a:extLst>
                  <a:ext uri="{FF2B5EF4-FFF2-40B4-BE49-F238E27FC236}">
                    <a16:creationId xmlns:a16="http://schemas.microsoft.com/office/drawing/2014/main" id="{B644CAE5-358B-5F4E-B372-62BAC7AEB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8250" y="2617788"/>
                <a:ext cx="179388" cy="17938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Oval 33">
                <a:extLst>
                  <a:ext uri="{FF2B5EF4-FFF2-40B4-BE49-F238E27FC236}">
                    <a16:creationId xmlns:a16="http://schemas.microsoft.com/office/drawing/2014/main" id="{AFD388FA-B41C-2744-99A2-2BFDFC419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4500" y="2608263"/>
                <a:ext cx="179388" cy="17938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Text Box 34">
                <a:extLst>
                  <a:ext uri="{FF2B5EF4-FFF2-40B4-BE49-F238E27FC236}">
                    <a16:creationId xmlns:a16="http://schemas.microsoft.com/office/drawing/2014/main" id="{4EBCCC3F-CFA9-C64F-83B5-9FA2C812A5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8425" y="2468563"/>
                <a:ext cx="27463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/>
                  <a:t>…</a:t>
                </a:r>
              </a:p>
            </p:txBody>
          </p:sp>
          <p:sp>
            <p:nvSpPr>
              <p:cNvPr id="95" name="Freeform 35">
                <a:extLst>
                  <a:ext uri="{FF2B5EF4-FFF2-40B4-BE49-F238E27FC236}">
                    <a16:creationId xmlns:a16="http://schemas.microsoft.com/office/drawing/2014/main" id="{23D1D26B-118C-6143-913A-C76FE8298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0963" y="2422525"/>
                <a:ext cx="444500" cy="88900"/>
              </a:xfrm>
              <a:custGeom>
                <a:avLst/>
                <a:gdLst>
                  <a:gd name="T0" fmla="*/ 0 w 280"/>
                  <a:gd name="T1" fmla="*/ 2147483647 h 56"/>
                  <a:gd name="T2" fmla="*/ 2147483647 w 280"/>
                  <a:gd name="T3" fmla="*/ 2147483647 h 56"/>
                  <a:gd name="T4" fmla="*/ 2147483647 w 280"/>
                  <a:gd name="T5" fmla="*/ 0 h 56"/>
                  <a:gd name="T6" fmla="*/ 0 60000 65536"/>
                  <a:gd name="T7" fmla="*/ 0 60000 65536"/>
                  <a:gd name="T8" fmla="*/ 0 60000 65536"/>
                  <a:gd name="T9" fmla="*/ 0 w 280"/>
                  <a:gd name="T10" fmla="*/ 0 h 56"/>
                  <a:gd name="T11" fmla="*/ 280 w 280"/>
                  <a:gd name="T12" fmla="*/ 56 h 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0" h="56">
                    <a:moveTo>
                      <a:pt x="0" y="11"/>
                    </a:moveTo>
                    <a:cubicBezTo>
                      <a:pt x="52" y="33"/>
                      <a:pt x="104" y="56"/>
                      <a:pt x="151" y="54"/>
                    </a:cubicBezTo>
                    <a:cubicBezTo>
                      <a:pt x="198" y="52"/>
                      <a:pt x="239" y="26"/>
                      <a:pt x="28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Text Box 36">
                <a:extLst>
                  <a:ext uri="{FF2B5EF4-FFF2-40B4-BE49-F238E27FC236}">
                    <a16:creationId xmlns:a16="http://schemas.microsoft.com/office/drawing/2014/main" id="{46F5BB96-FDF8-794F-8AA1-4AF1A6B7C2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2599" y="2220913"/>
                <a:ext cx="29845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i="1">
                    <a:solidFill>
                      <a:srgbClr val="CC00CC"/>
                    </a:solidFill>
                  </a:rPr>
                  <a:t>b</a:t>
                </a:r>
              </a:p>
            </p:txBody>
          </p:sp>
          <p:sp>
            <p:nvSpPr>
              <p:cNvPr id="97" name="Text Box 37">
                <a:extLst>
                  <a:ext uri="{FF2B5EF4-FFF2-40B4-BE49-F238E27FC236}">
                    <a16:creationId xmlns:a16="http://schemas.microsoft.com/office/drawing/2014/main" id="{16E24501-0872-6244-839E-B1F151DA85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19763" y="2073275"/>
                <a:ext cx="111918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_tradnl">
                    <a:solidFill>
                      <a:srgbClr val="CC00CC"/>
                    </a:solidFill>
                  </a:rPr>
                  <a:t>1</a:t>
                </a:r>
                <a:r>
                  <a:rPr lang="es-ES_tradnl"/>
                  <a:t> nodo</a:t>
                </a:r>
              </a:p>
            </p:txBody>
          </p:sp>
          <p:sp>
            <p:nvSpPr>
              <p:cNvPr id="98" name="Text Box 38">
                <a:extLst>
                  <a:ext uri="{FF2B5EF4-FFF2-40B4-BE49-F238E27FC236}">
                    <a16:creationId xmlns:a16="http://schemas.microsoft.com/office/drawing/2014/main" id="{E43CB901-598B-A242-8CDB-CBE9B7BF72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21350" y="2427287"/>
                <a:ext cx="111918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_tradnl">
                    <a:solidFill>
                      <a:srgbClr val="CC00CC"/>
                    </a:solidFill>
                  </a:rPr>
                  <a:t>b</a:t>
                </a:r>
                <a:r>
                  <a:rPr lang="es-ES_tradnl"/>
                  <a:t> nodos</a:t>
                </a:r>
              </a:p>
            </p:txBody>
          </p:sp>
          <p:sp>
            <p:nvSpPr>
              <p:cNvPr id="99" name="Text Box 39">
                <a:extLst>
                  <a:ext uri="{FF2B5EF4-FFF2-40B4-BE49-F238E27FC236}">
                    <a16:creationId xmlns:a16="http://schemas.microsoft.com/office/drawing/2014/main" id="{98C1F974-460A-FD45-88FE-8DF0800837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21350" y="2838450"/>
                <a:ext cx="111918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_tradnl" i="1">
                    <a:solidFill>
                      <a:srgbClr val="CC00CC"/>
                    </a:solidFill>
                  </a:rPr>
                  <a:t>b</a:t>
                </a:r>
                <a:r>
                  <a:rPr lang="es-ES_tradnl" baseline="30000">
                    <a:solidFill>
                      <a:srgbClr val="CC00CC"/>
                    </a:solidFill>
                  </a:rPr>
                  <a:t>2</a:t>
                </a:r>
                <a:r>
                  <a:rPr lang="es-ES_tradnl"/>
                  <a:t> nodos</a:t>
                </a:r>
              </a:p>
            </p:txBody>
          </p:sp>
          <p:sp>
            <p:nvSpPr>
              <p:cNvPr id="100" name="Text Box 40">
                <a:extLst>
                  <a:ext uri="{FF2B5EF4-FFF2-40B4-BE49-F238E27FC236}">
                    <a16:creationId xmlns:a16="http://schemas.microsoft.com/office/drawing/2014/main" id="{E7C46095-C3BA-FE48-85EC-0FE9510AC1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35638" y="4464050"/>
                <a:ext cx="14605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_tradnl" i="1">
                    <a:solidFill>
                      <a:srgbClr val="CC00CC"/>
                    </a:solidFill>
                  </a:rPr>
                  <a:t>b</a:t>
                </a:r>
                <a:r>
                  <a:rPr lang="es-ES_tradnl" i="1" baseline="30000">
                    <a:solidFill>
                      <a:srgbClr val="CC00CC"/>
                    </a:solidFill>
                  </a:rPr>
                  <a:t>m</a:t>
                </a:r>
                <a:r>
                  <a:rPr lang="es-ES_tradnl"/>
                  <a:t> nodos</a:t>
                </a:r>
              </a:p>
            </p:txBody>
          </p:sp>
          <p:sp>
            <p:nvSpPr>
              <p:cNvPr id="101" name="Oval 41">
                <a:extLst>
                  <a:ext uri="{FF2B5EF4-FFF2-40B4-BE49-F238E27FC236}">
                    <a16:creationId xmlns:a16="http://schemas.microsoft.com/office/drawing/2014/main" id="{2F01E0F7-9723-F141-8B82-A99AC8372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2151" y="4733925"/>
                <a:ext cx="179387" cy="179388"/>
              </a:xfrm>
              <a:prstGeom prst="ellipse">
                <a:avLst/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AutoShape 45">
                <a:extLst>
                  <a:ext uri="{FF2B5EF4-FFF2-40B4-BE49-F238E27FC236}">
                    <a16:creationId xmlns:a16="http://schemas.microsoft.com/office/drawing/2014/main" id="{C5948EE6-C2AB-3B4F-A0E0-F6BD2D813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4088" y="2012950"/>
                <a:ext cx="265112" cy="2811463"/>
              </a:xfrm>
              <a:prstGeom prst="leftBrace">
                <a:avLst>
                  <a:gd name="adj1" fmla="val 88373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Text Box 46">
                <a:extLst>
                  <a:ext uri="{FF2B5EF4-FFF2-40B4-BE49-F238E27FC236}">
                    <a16:creationId xmlns:a16="http://schemas.microsoft.com/office/drawing/2014/main" id="{93A002F6-9C70-2C4A-83AD-C8E2236539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28738" y="3224213"/>
                <a:ext cx="126523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i="1"/>
                  <a:t>Nivel m</a:t>
                </a:r>
                <a:endParaRPr lang="en-US"/>
              </a:p>
            </p:txBody>
          </p:sp>
        </p:grpSp>
        <p:sp>
          <p:nvSpPr>
            <p:cNvPr id="104" name="Freeform 47">
              <a:extLst>
                <a:ext uri="{FF2B5EF4-FFF2-40B4-BE49-F238E27FC236}">
                  <a16:creationId xmlns:a16="http://schemas.microsoft.com/office/drawing/2014/main" id="{D3F3BAA0-FFE9-BC4F-954C-EAE9B1B6E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9815" y="2549686"/>
              <a:ext cx="1373163" cy="2478171"/>
            </a:xfrm>
            <a:custGeom>
              <a:avLst/>
              <a:gdLst>
                <a:gd name="T0" fmla="*/ 0 w 1201"/>
                <a:gd name="T1" fmla="*/ 2147483647 h 1609"/>
                <a:gd name="T2" fmla="*/ 2147483647 w 1201"/>
                <a:gd name="T3" fmla="*/ 2147483647 h 1609"/>
                <a:gd name="T4" fmla="*/ 2147483647 w 1201"/>
                <a:gd name="T5" fmla="*/ 2147483647 h 1609"/>
                <a:gd name="T6" fmla="*/ 2147483647 w 1201"/>
                <a:gd name="T7" fmla="*/ 0 h 1609"/>
                <a:gd name="T8" fmla="*/ 0 w 1201"/>
                <a:gd name="T9" fmla="*/ 2147483647 h 16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1"/>
                <a:gd name="T16" fmla="*/ 0 h 1609"/>
                <a:gd name="T17" fmla="*/ 1201 w 1201"/>
                <a:gd name="T18" fmla="*/ 1609 h 1609"/>
                <a:gd name="connsiteX0" fmla="*/ 0 w 11997"/>
                <a:gd name="connsiteY0" fmla="*/ 9702 h 9702"/>
                <a:gd name="connsiteX1" fmla="*/ 10000 w 11997"/>
                <a:gd name="connsiteY1" fmla="*/ 9677 h 9702"/>
                <a:gd name="connsiteX2" fmla="*/ 9417 w 11997"/>
                <a:gd name="connsiteY2" fmla="*/ 4158 h 9702"/>
                <a:gd name="connsiteX3" fmla="*/ 11997 w 11997"/>
                <a:gd name="connsiteY3" fmla="*/ 0 h 9702"/>
                <a:gd name="connsiteX4" fmla="*/ 0 w 11997"/>
                <a:gd name="connsiteY4" fmla="*/ 9702 h 9702"/>
                <a:gd name="connsiteX0" fmla="*/ 0 w 10000"/>
                <a:gd name="connsiteY0" fmla="*/ 10000 h 10000"/>
                <a:gd name="connsiteX1" fmla="*/ 8335 w 10000"/>
                <a:gd name="connsiteY1" fmla="*/ 9974 h 10000"/>
                <a:gd name="connsiteX2" fmla="*/ 8890 w 10000"/>
                <a:gd name="connsiteY2" fmla="*/ 4305 h 10000"/>
                <a:gd name="connsiteX3" fmla="*/ 10000 w 10000"/>
                <a:gd name="connsiteY3" fmla="*/ 0 h 10000"/>
                <a:gd name="connsiteX4" fmla="*/ 0 w 10000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8335" y="9974"/>
                  </a:lnTo>
                  <a:cubicBezTo>
                    <a:pt x="8174" y="8078"/>
                    <a:pt x="9052" y="6201"/>
                    <a:pt x="8890" y="4305"/>
                  </a:cubicBezTo>
                  <a:lnTo>
                    <a:pt x="10000" y="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2" tIns="45718" rIns="91432" bIns="45718"/>
            <a:lstStyle/>
            <a:p>
              <a:endParaRPr lang="en-US"/>
            </a:p>
          </p:txBody>
        </p:sp>
        <p:sp>
          <p:nvSpPr>
            <p:cNvPr id="105" name="Freeform 47">
              <a:extLst>
                <a:ext uri="{FF2B5EF4-FFF2-40B4-BE49-F238E27FC236}">
                  <a16:creationId xmlns:a16="http://schemas.microsoft.com/office/drawing/2014/main" id="{DD03B615-8DCA-BD4F-871B-69D0CA1F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9842" y="2549772"/>
              <a:ext cx="1373179" cy="2514599"/>
            </a:xfrm>
            <a:custGeom>
              <a:avLst/>
              <a:gdLst>
                <a:gd name="T0" fmla="*/ 0 w 1201"/>
                <a:gd name="T1" fmla="*/ 2147483647 h 1609"/>
                <a:gd name="T2" fmla="*/ 2147483647 w 1201"/>
                <a:gd name="T3" fmla="*/ 2147483647 h 1609"/>
                <a:gd name="T4" fmla="*/ 2147483647 w 1201"/>
                <a:gd name="T5" fmla="*/ 2147483647 h 1609"/>
                <a:gd name="T6" fmla="*/ 2147483647 w 1201"/>
                <a:gd name="T7" fmla="*/ 0 h 1609"/>
                <a:gd name="T8" fmla="*/ 0 w 1201"/>
                <a:gd name="T9" fmla="*/ 2147483647 h 16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1"/>
                <a:gd name="T16" fmla="*/ 0 h 1609"/>
                <a:gd name="T17" fmla="*/ 1201 w 1201"/>
                <a:gd name="T18" fmla="*/ 1609 h 1609"/>
                <a:gd name="connsiteX0" fmla="*/ 0 w 11997"/>
                <a:gd name="connsiteY0" fmla="*/ 9702 h 9702"/>
                <a:gd name="connsiteX1" fmla="*/ 10000 w 11997"/>
                <a:gd name="connsiteY1" fmla="*/ 9677 h 9702"/>
                <a:gd name="connsiteX2" fmla="*/ 9417 w 11997"/>
                <a:gd name="connsiteY2" fmla="*/ 4158 h 9702"/>
                <a:gd name="connsiteX3" fmla="*/ 11997 w 11997"/>
                <a:gd name="connsiteY3" fmla="*/ 0 h 9702"/>
                <a:gd name="connsiteX4" fmla="*/ 0 w 11997"/>
                <a:gd name="connsiteY4" fmla="*/ 9702 h 9702"/>
                <a:gd name="connsiteX0" fmla="*/ 0 w 10000"/>
                <a:gd name="connsiteY0" fmla="*/ 10000 h 10000"/>
                <a:gd name="connsiteX1" fmla="*/ 8335 w 10000"/>
                <a:gd name="connsiteY1" fmla="*/ 9974 h 10000"/>
                <a:gd name="connsiteX2" fmla="*/ 8890 w 10000"/>
                <a:gd name="connsiteY2" fmla="*/ 4305 h 10000"/>
                <a:gd name="connsiteX3" fmla="*/ 10000 w 10000"/>
                <a:gd name="connsiteY3" fmla="*/ 0 h 10000"/>
                <a:gd name="connsiteX4" fmla="*/ 0 w 10000"/>
                <a:gd name="connsiteY4" fmla="*/ 10000 h 10000"/>
                <a:gd name="connsiteX0" fmla="*/ 0 w 16352"/>
                <a:gd name="connsiteY0" fmla="*/ 10000 h 10000"/>
                <a:gd name="connsiteX1" fmla="*/ 8335 w 16352"/>
                <a:gd name="connsiteY1" fmla="*/ 9974 h 10000"/>
                <a:gd name="connsiteX2" fmla="*/ 8890 w 16352"/>
                <a:gd name="connsiteY2" fmla="*/ 4305 h 10000"/>
                <a:gd name="connsiteX3" fmla="*/ 16352 w 16352"/>
                <a:gd name="connsiteY3" fmla="*/ 0 h 10000"/>
                <a:gd name="connsiteX4" fmla="*/ 0 w 16352"/>
                <a:gd name="connsiteY4" fmla="*/ 10000 h 10000"/>
                <a:gd name="connsiteX0" fmla="*/ 0 w 16352"/>
                <a:gd name="connsiteY0" fmla="*/ 10000 h 10000"/>
                <a:gd name="connsiteX1" fmla="*/ 8335 w 16352"/>
                <a:gd name="connsiteY1" fmla="*/ 9974 h 10000"/>
                <a:gd name="connsiteX2" fmla="*/ 10907 w 16352"/>
                <a:gd name="connsiteY2" fmla="*/ 4612 h 10000"/>
                <a:gd name="connsiteX3" fmla="*/ 16352 w 16352"/>
                <a:gd name="connsiteY3" fmla="*/ 0 h 10000"/>
                <a:gd name="connsiteX4" fmla="*/ 0 w 16352"/>
                <a:gd name="connsiteY4" fmla="*/ 10000 h 10000"/>
                <a:gd name="connsiteX0" fmla="*/ 0 w 16352"/>
                <a:gd name="connsiteY0" fmla="*/ 10000 h 10000"/>
                <a:gd name="connsiteX1" fmla="*/ 8335 w 16352"/>
                <a:gd name="connsiteY1" fmla="*/ 9974 h 10000"/>
                <a:gd name="connsiteX2" fmla="*/ 10907 w 16352"/>
                <a:gd name="connsiteY2" fmla="*/ 4612 h 10000"/>
                <a:gd name="connsiteX3" fmla="*/ 16352 w 16352"/>
                <a:gd name="connsiteY3" fmla="*/ 0 h 10000"/>
                <a:gd name="connsiteX4" fmla="*/ 0 w 16352"/>
                <a:gd name="connsiteY4" fmla="*/ 10000 h 10000"/>
                <a:gd name="connsiteX0" fmla="*/ 0 w 16352"/>
                <a:gd name="connsiteY0" fmla="*/ 10000 h 10147"/>
                <a:gd name="connsiteX1" fmla="*/ 6370 w 16352"/>
                <a:gd name="connsiteY1" fmla="*/ 10147 h 10147"/>
                <a:gd name="connsiteX2" fmla="*/ 10907 w 16352"/>
                <a:gd name="connsiteY2" fmla="*/ 4612 h 10147"/>
                <a:gd name="connsiteX3" fmla="*/ 16352 w 16352"/>
                <a:gd name="connsiteY3" fmla="*/ 0 h 10147"/>
                <a:gd name="connsiteX4" fmla="*/ 0 w 16352"/>
                <a:gd name="connsiteY4" fmla="*/ 10000 h 10147"/>
                <a:gd name="connsiteX0" fmla="*/ 0 w 16352"/>
                <a:gd name="connsiteY0" fmla="*/ 10000 h 10147"/>
                <a:gd name="connsiteX1" fmla="*/ 6370 w 16352"/>
                <a:gd name="connsiteY1" fmla="*/ 10147 h 10147"/>
                <a:gd name="connsiteX2" fmla="*/ 10907 w 16352"/>
                <a:gd name="connsiteY2" fmla="*/ 4612 h 10147"/>
                <a:gd name="connsiteX3" fmla="*/ 16352 w 16352"/>
                <a:gd name="connsiteY3" fmla="*/ 0 h 10147"/>
                <a:gd name="connsiteX4" fmla="*/ 0 w 16352"/>
                <a:gd name="connsiteY4" fmla="*/ 10000 h 1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2" h="10147">
                  <a:moveTo>
                    <a:pt x="0" y="10000"/>
                  </a:moveTo>
                  <a:lnTo>
                    <a:pt x="6370" y="10147"/>
                  </a:lnTo>
                  <a:cubicBezTo>
                    <a:pt x="6209" y="8251"/>
                    <a:pt x="8940" y="7679"/>
                    <a:pt x="10907" y="4612"/>
                  </a:cubicBezTo>
                  <a:lnTo>
                    <a:pt x="16352" y="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2" tIns="45718" rIns="91432" bIns="45718"/>
            <a:lstStyle/>
            <a:p>
              <a:endParaRPr lang="en-US"/>
            </a:p>
          </p:txBody>
        </p:sp>
        <p:sp>
          <p:nvSpPr>
            <p:cNvPr id="106" name="Oval 41">
              <a:extLst>
                <a:ext uri="{FF2B5EF4-FFF2-40B4-BE49-F238E27FC236}">
                  <a16:creationId xmlns:a16="http://schemas.microsoft.com/office/drawing/2014/main" id="{0B264735-FB17-E446-8F55-0C1A69C68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1815" y="3921371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3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0CB95-FBE4-594E-9F42-71A5E9F9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Búsqueda en profundidad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8A087C-FEC4-4A45-B4AD-19D7A2D7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BF381C-1E04-ED49-9FB4-F98708AA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93DA29-CD72-1146-BADC-F879210FC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56</a:t>
            </a:fld>
            <a:endParaRPr lang="es-ES_tradnl"/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28806421-5C21-1741-8084-55C526CE3E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99" r="57137"/>
          <a:stretch/>
        </p:blipFill>
        <p:spPr>
          <a:xfrm>
            <a:off x="5166956" y="2889027"/>
            <a:ext cx="1858087" cy="3036657"/>
          </a:xfrm>
          <a:prstGeom prst="rect">
            <a:avLst/>
          </a:prstGeom>
        </p:spPr>
      </p:pic>
      <p:sp>
        <p:nvSpPr>
          <p:cNvPr id="49" name="TextBox 56">
            <a:extLst>
              <a:ext uri="{FF2B5EF4-FFF2-40B4-BE49-F238E27FC236}">
                <a16:creationId xmlns:a16="http://schemas.microsoft.com/office/drawing/2014/main" id="{06932249-9036-A947-B73F-B5213BD1C671}"/>
              </a:ext>
            </a:extLst>
          </p:cNvPr>
          <p:cNvSpPr txBox="1"/>
          <p:nvPr/>
        </p:nvSpPr>
        <p:spPr>
          <a:xfrm>
            <a:off x="2473568" y="1950532"/>
            <a:ext cx="7244862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s-ES_tradnl" sz="2400">
                <a:latin typeface="Calibri" pitchFamily="34" charset="0"/>
              </a:rPr>
              <a:t>¿Qué estrategia podríamos utilizar para solucionar el problema de un espacio de estados infinito para DFS?</a:t>
            </a:r>
          </a:p>
        </p:txBody>
      </p:sp>
    </p:spTree>
    <p:extLst>
      <p:ext uri="{BB962C8B-B14F-4D97-AF65-F5344CB8AC3E}">
        <p14:creationId xmlns:p14="http://schemas.microsoft.com/office/powerpoint/2010/main" val="1423002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0CB95-FBE4-594E-9F42-71A5E9F9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Búsqueda con profundidad limitada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8A087C-FEC4-4A45-B4AD-19D7A2D7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BF381C-1E04-ED49-9FB4-F98708AA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93DA29-CD72-1146-BADC-F879210FC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57</a:t>
            </a:fld>
            <a:endParaRPr lang="es-ES_trad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Marcador de contenido 7">
                <a:extLst>
                  <a:ext uri="{FF2B5EF4-FFF2-40B4-BE49-F238E27FC236}">
                    <a16:creationId xmlns:a16="http://schemas.microsoft.com/office/drawing/2014/main" id="{2AD721A9-8938-594A-8CFC-11603203BB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CO" sz="2600"/>
                  <a:t>Se establece un límite en la profundidad </a:t>
                </a:r>
                <a14:m>
                  <m:oMath xmlns:m="http://schemas.openxmlformats.org/officeDocument/2006/math"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s-CO" sz="2600"/>
                  <a:t> que podemos explorar en el árbol</a:t>
                </a:r>
              </a:p>
              <a:p>
                <a:r>
                  <a:rPr lang="es-CO" sz="2600"/>
                  <a:t>Los nodos en el nivel </a:t>
                </a:r>
                <a14:m>
                  <m:oMath xmlns:m="http://schemas.openxmlformats.org/officeDocument/2006/math">
                    <m:r>
                      <a:rPr lang="es-ES" sz="26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s-CO" sz="2600"/>
                  <a:t> son tratados como si no tuvieran hijos.</a:t>
                </a:r>
              </a:p>
              <a:p>
                <a:r>
                  <a:rPr lang="es-CO" sz="2600"/>
                  <a:t>Agrega otra fuente de incompletitud. Supongamos que </a:t>
                </a:r>
                <a14:m>
                  <m:oMath xmlns:m="http://schemas.openxmlformats.org/officeDocument/2006/math"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s-CO" sz="2600"/>
                  <a:t> es la profundidad de la solución más superficial.</a:t>
                </a:r>
              </a:p>
              <a:p>
                <a:pPr lvl="1"/>
                <a:r>
                  <a:rPr lang="es-CO" sz="2600"/>
                  <a:t>Si elegimos un valor de </a:t>
                </a:r>
                <a14:m>
                  <m:oMath xmlns:m="http://schemas.openxmlformats.org/officeDocument/2006/math"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s-ES" sz="2600" b="0"/>
                  <a:t> no habr</a:t>
                </a:r>
                <a:r>
                  <a:rPr lang="es-ES" sz="2600"/>
                  <a:t>á solución</a:t>
                </a:r>
                <a:endParaRPr lang="es-ES" sz="2600" b="0"/>
              </a:p>
              <a:p>
                <a:pPr lvl="1"/>
                <a:r>
                  <a:rPr lang="es-CO" sz="2600"/>
                  <a:t>Aún si elegimos </a:t>
                </a:r>
                <a14:m>
                  <m:oMath xmlns:m="http://schemas.openxmlformats.org/officeDocument/2006/math">
                    <m:r>
                      <a:rPr lang="es-ES" sz="26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sz="2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s-ES" sz="2600"/>
                  <a:t>la complejidad en el tiempo será </a:t>
                </a:r>
                <a14:m>
                  <m:oMath xmlns:m="http://schemas.openxmlformats.org/officeDocument/2006/math"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E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ES" sz="2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_tradnl" sz="2600" b="1"/>
                  <a:t> </a:t>
                </a:r>
                <a:r>
                  <a:rPr lang="es-ES_tradnl" sz="2600"/>
                  <a:t>y la complejidad en el espacio será</a:t>
                </a:r>
                <a:r>
                  <a:rPr lang="es-ES_tradnl" sz="2600" b="1"/>
                  <a:t> </a:t>
                </a:r>
                <a14:m>
                  <m:oMath xmlns:m="http://schemas.openxmlformats.org/officeDocument/2006/math">
                    <m:r>
                      <a:rPr lang="es-ES" sz="2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E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600" b="0" i="1" smtClean="0">
                            <a:latin typeface="Cambria Math" panose="02040503050406030204" pitchFamily="18" charset="0"/>
                          </a:rPr>
                          <m:t>𝑏𝑙</m:t>
                        </m:r>
                      </m:e>
                    </m:d>
                  </m:oMath>
                </a14:m>
                <a:endParaRPr lang="es-ES" sz="2600"/>
              </a:p>
              <a:p>
                <a:pPr lvl="1"/>
                <a:r>
                  <a:rPr lang="es-ES" sz="2600"/>
                  <a:t>En muchos casos la utilización de este método depende del conocimiento del problema a solucionar</a:t>
                </a:r>
              </a:p>
              <a:p>
                <a:pPr lvl="1"/>
                <a:endParaRPr lang="es-CO"/>
              </a:p>
              <a:p>
                <a:endParaRPr lang="es-CO"/>
              </a:p>
              <a:p>
                <a:endParaRPr lang="es-CO"/>
              </a:p>
            </p:txBody>
          </p:sp>
        </mc:Choice>
        <mc:Fallback>
          <p:sp>
            <p:nvSpPr>
              <p:cNvPr id="8" name="Marcador de contenido 7">
                <a:extLst>
                  <a:ext uri="{FF2B5EF4-FFF2-40B4-BE49-F238E27FC236}">
                    <a16:creationId xmlns:a16="http://schemas.microsoft.com/office/drawing/2014/main" id="{2AD721A9-8938-594A-8CFC-11603203BB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45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0CB95-FBE4-594E-9F42-71A5E9F9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Búsqueda con profundidad iterativa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8A087C-FEC4-4A45-B4AD-19D7A2D7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BF381C-1E04-ED49-9FB4-F98708AA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93DA29-CD72-1146-BADC-F879210FC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58</a:t>
            </a:fld>
            <a:endParaRPr lang="es-ES_tradn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46D4125-3602-A848-8FED-0820700CC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99" y="1532554"/>
            <a:ext cx="4810439" cy="99624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264EEC-1778-5E47-9643-26A4F887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80" y="2430955"/>
            <a:ext cx="8966479" cy="118726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A5E3B19-B96B-F947-B063-8D2D317B7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551" y="3803595"/>
            <a:ext cx="9468897" cy="2528149"/>
          </a:xfrm>
          <a:prstGeom prst="rect">
            <a:avLst/>
          </a:prstGeom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4F10CA8-B9FC-B74A-9A84-B1731970318E}"/>
              </a:ext>
            </a:extLst>
          </p:cNvPr>
          <p:cNvCxnSpPr>
            <a:cxnSpLocks/>
          </p:cNvCxnSpPr>
          <p:nvPr/>
        </p:nvCxnSpPr>
        <p:spPr>
          <a:xfrm flipV="1">
            <a:off x="502418" y="2321172"/>
            <a:ext cx="10328030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9EAD7D38-7739-DE42-A6AF-519A3F607831}"/>
              </a:ext>
            </a:extLst>
          </p:cNvPr>
          <p:cNvCxnSpPr>
            <a:cxnSpLocks/>
          </p:cNvCxnSpPr>
          <p:nvPr/>
        </p:nvCxnSpPr>
        <p:spPr>
          <a:xfrm flipV="1">
            <a:off x="502418" y="3642821"/>
            <a:ext cx="10328030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808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671C8-1EB8-D346-BCC1-3FB6F294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BFS vs DFS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0E1832-14B5-9740-8491-F7FEFC1DF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673E35-ABB0-B043-8FC3-8BA9159A8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0CDF94-A65F-514A-A8AC-EDD61BF4F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59</a:t>
            </a:fld>
            <a:endParaRPr lang="es-ES_tradnl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F275F4B5-5196-194D-8C46-E434A4D44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0134" cy="4351338"/>
          </a:xfrm>
        </p:spPr>
        <p:txBody>
          <a:bodyPr>
            <a:normAutofit/>
          </a:bodyPr>
          <a:lstStyle/>
          <a:p>
            <a:r>
              <a:rPr lang="es-CO" sz="2400"/>
              <a:t>El objetivo es encontrar la salida del laberinto (cuadro rojo).</a:t>
            </a:r>
          </a:p>
          <a:p>
            <a:r>
              <a:rPr lang="es-CO" sz="2400"/>
              <a:t>Todos los movimientos tienen el mismo valor</a:t>
            </a:r>
          </a:p>
          <a:p>
            <a:pPr marL="0" indent="0">
              <a:buNone/>
            </a:pPr>
            <a:endParaRPr lang="es-CO" sz="2400"/>
          </a:p>
          <a:p>
            <a:pPr marL="0" indent="0" algn="ctr">
              <a:buNone/>
            </a:pPr>
            <a:r>
              <a:rPr lang="es-CO" sz="2400"/>
              <a:t>¿El algoritmo es BFS o DFS?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D85396E-CFD5-CF45-9419-8D4290B11B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99" r="57137"/>
          <a:stretch/>
        </p:blipFill>
        <p:spPr>
          <a:xfrm>
            <a:off x="2667755" y="4211002"/>
            <a:ext cx="1202944" cy="1965961"/>
          </a:xfrm>
          <a:prstGeom prst="rect">
            <a:avLst/>
          </a:prstGeom>
        </p:spPr>
      </p:pic>
      <p:pic>
        <p:nvPicPr>
          <p:cNvPr id="15" name="MazeWater-BFS.mp4">
            <a:hlinkClick r:id="" action="ppaction://media"/>
            <a:extLst>
              <a:ext uri="{FF2B5EF4-FFF2-40B4-BE49-F238E27FC236}">
                <a16:creationId xmlns:a16="http://schemas.microsoft.com/office/drawing/2014/main" id="{B88028DE-98E1-ED41-B5BF-9E14F1E73F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830319"/>
            <a:ext cx="5728926" cy="423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671C8-1EB8-D346-BCC1-3FB6F294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BFS vs DFS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5FE6A5-7C04-5B40-9E7B-32994C250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0134" cy="4351338"/>
          </a:xfrm>
        </p:spPr>
        <p:txBody>
          <a:bodyPr>
            <a:normAutofit/>
          </a:bodyPr>
          <a:lstStyle/>
          <a:p>
            <a:r>
              <a:rPr lang="es-CO" sz="2400"/>
              <a:t>El objetivo es encontrar la salida del laberinto (cuadro rojo).</a:t>
            </a:r>
          </a:p>
          <a:p>
            <a:r>
              <a:rPr lang="es-CO" sz="2400"/>
              <a:t>Todos los movimientos tienen el mismo valor</a:t>
            </a:r>
          </a:p>
          <a:p>
            <a:pPr marL="0" indent="0">
              <a:buNone/>
            </a:pPr>
            <a:endParaRPr lang="es-CO" sz="2400"/>
          </a:p>
          <a:p>
            <a:pPr marL="0" indent="0" algn="ctr">
              <a:buNone/>
            </a:pPr>
            <a:r>
              <a:rPr lang="es-CO" sz="2400"/>
              <a:t>¿El algoritmo es BFS o DFS?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0E1832-14B5-9740-8491-F7FEFC1DF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673E35-ABB0-B043-8FC3-8BA9159A8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0CDF94-A65F-514A-A8AC-EDD61BF4F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60</a:t>
            </a:fld>
            <a:endParaRPr lang="es-ES_tradnl"/>
          </a:p>
        </p:txBody>
      </p:sp>
      <p:pic>
        <p:nvPicPr>
          <p:cNvPr id="9" name="MazeWater-DFS.mp4">
            <a:hlinkClick r:id="" action="ppaction://media"/>
            <a:extLst>
              <a:ext uri="{FF2B5EF4-FFF2-40B4-BE49-F238E27FC236}">
                <a16:creationId xmlns:a16="http://schemas.microsoft.com/office/drawing/2014/main" id="{71399725-3AC9-1A4B-9A9C-D4A5FF5E9D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825625"/>
            <a:ext cx="5664888" cy="418759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D3A8650-4AC8-7049-8A5A-946989A438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99" r="57137"/>
          <a:stretch/>
        </p:blipFill>
        <p:spPr>
          <a:xfrm>
            <a:off x="2667755" y="4211002"/>
            <a:ext cx="1202944" cy="19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6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D57E8-ED09-1C4B-87B5-D4DC7DB3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Árboles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075006-6FB9-6E45-E7FD-DF944A2CE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8D74AA-06F7-CEBD-BF46-EDFAF6887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6EF581-6E05-97E7-2EF4-E64E97D6C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7</a:t>
            </a:fld>
            <a:endParaRPr lang="es-ES_tradnl"/>
          </a:p>
        </p:txBody>
      </p:sp>
      <p:pic>
        <p:nvPicPr>
          <p:cNvPr id="2050" name="Picture 2" descr="8 Useful Tree Data Structures Worth Knowing - Towards Data Science">
            <a:extLst>
              <a:ext uri="{FF2B5EF4-FFF2-40B4-BE49-F238E27FC236}">
                <a16:creationId xmlns:a16="http://schemas.microsoft.com/office/drawing/2014/main" id="{1F218130-B1B1-8F2C-CC44-8D9D759D6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862" y="2475187"/>
            <a:ext cx="7316068" cy="413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485275-910F-81C5-50C6-FC29E3FB3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s-CO"/>
              <a:t>Un árbol es una estructura jerárquica que nos permite representa relaciones entre nodos</a:t>
            </a:r>
          </a:p>
        </p:txBody>
      </p:sp>
    </p:spTree>
    <p:extLst>
      <p:ext uri="{BB962C8B-B14F-4D97-AF65-F5344CB8AC3E}">
        <p14:creationId xmlns:p14="http://schemas.microsoft.com/office/powerpoint/2010/main" val="2822471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F833B-B34C-E14B-ACF2-37F05EBC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Ejercicio 2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D4E6C3-47EF-5144-970D-497BBF1C9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CA01FC-4779-7845-A5D3-C64A10E63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951C17-33CA-6A42-9230-BD25FC98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61</a:t>
            </a:fld>
            <a:endParaRPr lang="es-ES_trad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Marcador de contenido 7">
                <a:extLst>
                  <a:ext uri="{FF2B5EF4-FFF2-40B4-BE49-F238E27FC236}">
                    <a16:creationId xmlns:a16="http://schemas.microsoft.com/office/drawing/2014/main" id="{29436B7B-68AC-594E-B25F-B674F2E593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5936214" cy="3770105"/>
              </a:xfrm>
            </p:spPr>
            <p:txBody>
              <a:bodyPr>
                <a:normAutofit/>
              </a:bodyPr>
              <a:lstStyle/>
              <a:p>
                <a:r>
                  <a:rPr lang="es-CO" sz="2400"/>
                  <a:t>Encuentre la solución para el siguiente problema de búsqueda utilizando DFS</a:t>
                </a:r>
              </a:p>
              <a:p>
                <a:r>
                  <a:rPr lang="es-CO" sz="2400"/>
                  <a:t>Suponga que los empates se rompen alfabéticamente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sz="1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CO" sz="1800"/>
                  <a:t> </a:t>
                </a:r>
                <a:r>
                  <a:rPr lang="es-CO"/>
                  <a:t>será expandido antes </a:t>
                </a:r>
                <a14:m>
                  <m:oMath xmlns:m="http://schemas.openxmlformats.org/officeDocument/2006/math">
                    <m:r>
                      <a:rPr lang="es-ES" sz="18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s-ES" sz="180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s-ES" sz="1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s-CO" sz="1800"/>
                  <a:t> </a:t>
                </a:r>
                <a:r>
                  <a:rPr lang="es-CO"/>
                  <a:t>será expandido antes </a:t>
                </a:r>
                <a14:m>
                  <m:oMath xmlns:m="http://schemas.openxmlformats.org/officeDocument/2006/math">
                    <m:r>
                      <a:rPr lang="es-ES" sz="18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s-CO" sz="2000"/>
              </a:p>
              <a:p>
                <a:r>
                  <a:rPr lang="es-CO" sz="2400"/>
                  <a:t>Para cada caso encuentre la solución y la secuencia de nodos expandidos</a:t>
                </a:r>
              </a:p>
            </p:txBody>
          </p:sp>
        </mc:Choice>
        <mc:Fallback>
          <p:sp>
            <p:nvSpPr>
              <p:cNvPr id="8" name="Marcador de contenido 7">
                <a:extLst>
                  <a:ext uri="{FF2B5EF4-FFF2-40B4-BE49-F238E27FC236}">
                    <a16:creationId xmlns:a16="http://schemas.microsoft.com/office/drawing/2014/main" id="{29436B7B-68AC-594E-B25F-B674F2E59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5936214" cy="3770105"/>
              </a:xfrm>
              <a:blipFill>
                <a:blip r:embed="rId2"/>
                <a:stretch>
                  <a:fillRect l="-1335" t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E48F72B-5701-6A47-A057-5BAAB8253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24" y="2567347"/>
            <a:ext cx="4796300" cy="225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62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3D2E357-5435-D54D-8E13-C865D75C9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298" y="2096065"/>
            <a:ext cx="10479404" cy="1531389"/>
          </a:xfrm>
        </p:spPr>
        <p:txBody>
          <a:bodyPr>
            <a:normAutofit fontScale="92500"/>
          </a:bodyPr>
          <a:lstStyle/>
          <a:p>
            <a:r>
              <a:rPr lang="es-ES_tradnl" sz="6000" b="1">
                <a:latin typeface="+mj-lt"/>
                <a:ea typeface="+mj-ea"/>
                <a:cs typeface="+mj-cs"/>
              </a:rPr>
              <a:t>Búsqueda de costo uniforme (UCS)</a:t>
            </a:r>
          </a:p>
          <a:p>
            <a:endParaRPr lang="es-ES_tradnl" sz="6000" b="1"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13D5E6D-4321-2844-A08B-B076ABA1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720" y="2582829"/>
            <a:ext cx="5952560" cy="44644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303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3DF87-3A00-3141-B84D-112C5CB7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Búsqueda de costo uniforme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69CA23-28CC-B445-B263-E9EBC2FD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618BC9-3DB2-DB42-A0E9-3162B311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19DF53-B15B-1D47-8A44-02CE4DB0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63</a:t>
            </a:fld>
            <a:endParaRPr lang="es-ES_tradnl"/>
          </a:p>
        </p:txBody>
      </p:sp>
      <p:sp>
        <p:nvSpPr>
          <p:cNvPr id="152" name="Text Box 115">
            <a:extLst>
              <a:ext uri="{FF2B5EF4-FFF2-40B4-BE49-F238E27FC236}">
                <a16:creationId xmlns:a16="http://schemas.microsoft.com/office/drawing/2014/main" id="{0641B20C-1146-BC49-A608-50BF39308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831" y="1805187"/>
            <a:ext cx="3132010" cy="2169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b="1" i="1"/>
              <a:t>g(n) </a:t>
            </a:r>
            <a:r>
              <a:rPr lang="es-ES_tradnl" i="1"/>
              <a:t>= costo de la raíz a n</a:t>
            </a:r>
          </a:p>
          <a:p>
            <a:pPr>
              <a:spcBef>
                <a:spcPct val="50000"/>
              </a:spcBef>
            </a:pPr>
            <a:r>
              <a:rPr lang="es-ES_tradnl" i="1"/>
              <a:t>Estrategia: expandir el nodo con el menor valor de </a:t>
            </a:r>
            <a:r>
              <a:rPr lang="es-ES_tradnl" b="1" i="1"/>
              <a:t>g(n) </a:t>
            </a:r>
            <a:endParaRPr lang="es-ES_tradnl" i="1"/>
          </a:p>
          <a:p>
            <a:pPr>
              <a:spcBef>
                <a:spcPct val="50000"/>
              </a:spcBef>
            </a:pPr>
            <a:r>
              <a:rPr lang="es-ES_tradnl" i="1"/>
              <a:t>La frontera es una cola de prioridad ordenada según </a:t>
            </a:r>
            <a:r>
              <a:rPr lang="es-ES_tradnl" b="1" i="1"/>
              <a:t>g(n) </a:t>
            </a:r>
            <a:endParaRPr lang="es-ES_tradnl" i="1">
              <a:solidFill>
                <a:srgbClr val="CC00CC"/>
              </a:solidFill>
            </a:endParaRPr>
          </a:p>
          <a:p>
            <a:pPr>
              <a:spcBef>
                <a:spcPct val="50000"/>
              </a:spcBef>
            </a:pPr>
            <a:endParaRPr lang="es-ES_tradnl" i="1">
              <a:latin typeface="Calibri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AC5650C-59EE-D704-5667-2CB697C3ED52}"/>
              </a:ext>
            </a:extLst>
          </p:cNvPr>
          <p:cNvGrpSpPr/>
          <p:nvPr/>
        </p:nvGrpSpPr>
        <p:grpSpPr>
          <a:xfrm>
            <a:off x="1185867" y="4292748"/>
            <a:ext cx="3522663" cy="2007950"/>
            <a:chOff x="1185867" y="4292748"/>
            <a:chExt cx="3522663" cy="2007950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6DCC3334-CAFB-8750-669C-B1A7EB476C34}"/>
                </a:ext>
              </a:extLst>
            </p:cNvPr>
            <p:cNvGrpSpPr/>
            <p:nvPr/>
          </p:nvGrpSpPr>
          <p:grpSpPr>
            <a:xfrm>
              <a:off x="1185867" y="4299418"/>
              <a:ext cx="3522663" cy="2001280"/>
              <a:chOff x="4572001" y="1219202"/>
              <a:chExt cx="3522663" cy="2001280"/>
            </a:xfrm>
          </p:grpSpPr>
          <p:sp>
            <p:nvSpPr>
              <p:cNvPr id="10" name="Text Box 146">
                <a:extLst>
                  <a:ext uri="{FF2B5EF4-FFF2-40B4-BE49-F238E27FC236}">
                    <a16:creationId xmlns:a16="http://schemas.microsoft.com/office/drawing/2014/main" id="{DAC341C8-DF3C-D4EB-BFA9-6E3C22173D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35549" y="1219202"/>
                <a:ext cx="538163" cy="3693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32" tIns="45718" rIns="91432" bIns="4571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/>
                  <a:t>2</a:t>
                </a:r>
              </a:p>
            </p:txBody>
          </p:sp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C518C1AB-9E43-DA57-1C58-923EF840B3E5}"/>
                  </a:ext>
                </a:extLst>
              </p:cNvPr>
              <p:cNvGrpSpPr/>
              <p:nvPr/>
            </p:nvGrpSpPr>
            <p:grpSpPr>
              <a:xfrm>
                <a:off x="4572001" y="1270001"/>
                <a:ext cx="3522663" cy="1950481"/>
                <a:chOff x="4572001" y="1270001"/>
                <a:chExt cx="3522663" cy="1950481"/>
              </a:xfrm>
            </p:grpSpPr>
            <p:grpSp>
              <p:nvGrpSpPr>
                <p:cNvPr id="12" name="Group 74">
                  <a:extLst>
                    <a:ext uri="{FF2B5EF4-FFF2-40B4-BE49-F238E27FC236}">
                      <a16:creationId xmlns:a16="http://schemas.microsoft.com/office/drawing/2014/main" id="{01D6967E-22AE-CC5E-94B4-E7B60406C5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72001" y="1270001"/>
                  <a:ext cx="3205163" cy="1768475"/>
                  <a:chOff x="816" y="1056"/>
                  <a:chExt cx="4176" cy="2304"/>
                </a:xfrm>
              </p:grpSpPr>
              <p:grpSp>
                <p:nvGrpSpPr>
                  <p:cNvPr id="24" name="Group 75">
                    <a:extLst>
                      <a:ext uri="{FF2B5EF4-FFF2-40B4-BE49-F238E27FC236}">
                        <a16:creationId xmlns:a16="http://schemas.microsoft.com/office/drawing/2014/main" id="{32B6BAC3-778B-CB67-0E57-7DA57FAC316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6" y="1056"/>
                    <a:ext cx="4176" cy="2304"/>
                    <a:chOff x="336" y="576"/>
                    <a:chExt cx="4848" cy="2784"/>
                  </a:xfrm>
                </p:grpSpPr>
                <p:sp>
                  <p:nvSpPr>
                    <p:cNvPr id="26" name="AutoShape 76">
                      <a:extLst>
                        <a:ext uri="{FF2B5EF4-FFF2-40B4-BE49-F238E27FC236}">
                          <a16:creationId xmlns:a16="http://schemas.microsoft.com/office/drawing/2014/main" id="{A994CD1E-FE07-4D47-9726-0CF36B24B46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6" y="2208"/>
                      <a:ext cx="480" cy="480"/>
                    </a:xfrm>
                    <a:prstGeom prst="flowChartConnector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/>
                        <a:t>S</a:t>
                      </a:r>
                    </a:p>
                  </p:txBody>
                </p:sp>
                <p:sp>
                  <p:nvSpPr>
                    <p:cNvPr id="27" name="AutoShape 77">
                      <a:extLst>
                        <a:ext uri="{FF2B5EF4-FFF2-40B4-BE49-F238E27FC236}">
                          <a16:creationId xmlns:a16="http://schemas.microsoft.com/office/drawing/2014/main" id="{D1C5639E-1766-1F64-26C0-C1E698A5A85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04" y="576"/>
                      <a:ext cx="480" cy="480"/>
                    </a:xfrm>
                    <a:prstGeom prst="flowChartConnector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/>
                        <a:t>G</a:t>
                      </a:r>
                    </a:p>
                  </p:txBody>
                </p:sp>
                <p:sp>
                  <p:nvSpPr>
                    <p:cNvPr id="28" name="AutoShape 78">
                      <a:extLst>
                        <a:ext uri="{FF2B5EF4-FFF2-40B4-BE49-F238E27FC236}">
                          <a16:creationId xmlns:a16="http://schemas.microsoft.com/office/drawing/2014/main" id="{A19BFE30-27CA-E612-92CB-382E3505C95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28" y="1776"/>
                      <a:ext cx="480" cy="480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sz="1500" i="1"/>
                        <a:t>d</a:t>
                      </a:r>
                    </a:p>
                  </p:txBody>
                </p:sp>
                <p:sp>
                  <p:nvSpPr>
                    <p:cNvPr id="29" name="AutoShape 79">
                      <a:extLst>
                        <a:ext uri="{FF2B5EF4-FFF2-40B4-BE49-F238E27FC236}">
                          <a16:creationId xmlns:a16="http://schemas.microsoft.com/office/drawing/2014/main" id="{B5971B54-E2C1-C48D-B398-AFDCE004AF5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20" y="1056"/>
                      <a:ext cx="480" cy="480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sz="1500" i="1"/>
                        <a:t>b</a:t>
                      </a:r>
                    </a:p>
                  </p:txBody>
                </p:sp>
                <p:sp>
                  <p:nvSpPr>
                    <p:cNvPr id="30" name="AutoShape 80">
                      <a:extLst>
                        <a:ext uri="{FF2B5EF4-FFF2-40B4-BE49-F238E27FC236}">
                          <a16:creationId xmlns:a16="http://schemas.microsoft.com/office/drawing/2014/main" id="{16475965-6D90-C577-C640-8C37FE35DC3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00" y="2736"/>
                      <a:ext cx="480" cy="480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sz="1500" i="1"/>
                        <a:t>p</a:t>
                      </a:r>
                    </a:p>
                  </p:txBody>
                </p:sp>
                <p:sp>
                  <p:nvSpPr>
                    <p:cNvPr id="31" name="AutoShape 81">
                      <a:extLst>
                        <a:ext uri="{FF2B5EF4-FFF2-40B4-BE49-F238E27FC236}">
                          <a16:creationId xmlns:a16="http://schemas.microsoft.com/office/drawing/2014/main" id="{3363C401-7B58-8C1B-1D41-D2C592356BC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52" y="2880"/>
                      <a:ext cx="480" cy="480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sz="1500" i="1"/>
                        <a:t>q</a:t>
                      </a:r>
                    </a:p>
                  </p:txBody>
                </p:sp>
                <p:sp>
                  <p:nvSpPr>
                    <p:cNvPr id="32" name="AutoShape 82">
                      <a:extLst>
                        <a:ext uri="{FF2B5EF4-FFF2-40B4-BE49-F238E27FC236}">
                          <a16:creationId xmlns:a16="http://schemas.microsoft.com/office/drawing/2014/main" id="{0CF0A534-CD62-3C3E-1ED1-A7DBE803D34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80" y="1008"/>
                      <a:ext cx="480" cy="480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sz="1500" i="1"/>
                        <a:t>c</a:t>
                      </a:r>
                    </a:p>
                  </p:txBody>
                </p:sp>
                <p:sp>
                  <p:nvSpPr>
                    <p:cNvPr id="33" name="AutoShape 83">
                      <a:extLst>
                        <a:ext uri="{FF2B5EF4-FFF2-40B4-BE49-F238E27FC236}">
                          <a16:creationId xmlns:a16="http://schemas.microsoft.com/office/drawing/2014/main" id="{C3E2F1C2-B163-6C6D-8CD6-740D57A0444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52" y="1584"/>
                      <a:ext cx="480" cy="480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sz="1500" i="1"/>
                        <a:t>e</a:t>
                      </a:r>
                    </a:p>
                  </p:txBody>
                </p:sp>
                <p:sp>
                  <p:nvSpPr>
                    <p:cNvPr id="34" name="AutoShape 84">
                      <a:extLst>
                        <a:ext uri="{FF2B5EF4-FFF2-40B4-BE49-F238E27FC236}">
                          <a16:creationId xmlns:a16="http://schemas.microsoft.com/office/drawing/2014/main" id="{5C21AEAC-79E9-C99C-3245-BC3FD620815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8" y="2256"/>
                      <a:ext cx="480" cy="480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sz="1500" i="1"/>
                        <a:t>h</a:t>
                      </a:r>
                    </a:p>
                  </p:txBody>
                </p:sp>
                <p:sp>
                  <p:nvSpPr>
                    <p:cNvPr id="35" name="AutoShape 85">
                      <a:extLst>
                        <a:ext uri="{FF2B5EF4-FFF2-40B4-BE49-F238E27FC236}">
                          <a16:creationId xmlns:a16="http://schemas.microsoft.com/office/drawing/2014/main" id="{485FB3A0-4DC7-4DA2-574E-10A021FA7D9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84" y="624"/>
                      <a:ext cx="480" cy="480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sz="1500" i="1"/>
                        <a:t>a</a:t>
                      </a:r>
                    </a:p>
                  </p:txBody>
                </p:sp>
                <p:sp>
                  <p:nvSpPr>
                    <p:cNvPr id="36" name="AutoShape 86">
                      <a:extLst>
                        <a:ext uri="{FF2B5EF4-FFF2-40B4-BE49-F238E27FC236}">
                          <a16:creationId xmlns:a16="http://schemas.microsoft.com/office/drawing/2014/main" id="{AE968525-967B-73A7-831D-41F573AAE14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60" y="1872"/>
                      <a:ext cx="480" cy="480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sz="1500" i="1"/>
                        <a:t>f</a:t>
                      </a:r>
                    </a:p>
                  </p:txBody>
                </p:sp>
                <p:sp>
                  <p:nvSpPr>
                    <p:cNvPr id="37" name="AutoShape 87">
                      <a:extLst>
                        <a:ext uri="{FF2B5EF4-FFF2-40B4-BE49-F238E27FC236}">
                          <a16:creationId xmlns:a16="http://schemas.microsoft.com/office/drawing/2014/main" id="{4D5A5356-22BB-B0C6-5CCB-D403A89AEDF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68" y="2736"/>
                      <a:ext cx="480" cy="480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sz="1500" i="1"/>
                        <a:t>r</a:t>
                      </a:r>
                    </a:p>
                  </p:txBody>
                </p:sp>
                <p:cxnSp>
                  <p:nvCxnSpPr>
                    <p:cNvPr id="38" name="AutoShape 88">
                      <a:extLst>
                        <a:ext uri="{FF2B5EF4-FFF2-40B4-BE49-F238E27FC236}">
                          <a16:creationId xmlns:a16="http://schemas.microsoft.com/office/drawing/2014/main" id="{CCB0D884-6068-3D37-E05B-D74F192FE517}"/>
                        </a:ext>
                      </a:extLst>
                    </p:cNvPr>
                    <p:cNvCxnSpPr>
                      <a:cxnSpLocks noChangeShapeType="1"/>
                      <a:stCxn id="26" idx="5"/>
                      <a:endCxn id="30" idx="2"/>
                    </p:cNvCxnSpPr>
                    <p:nvPr/>
                  </p:nvCxnSpPr>
                  <p:spPr bwMode="auto">
                    <a:xfrm>
                      <a:off x="746" y="2618"/>
                      <a:ext cx="454" cy="358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39" name="AutoShape 89">
                      <a:extLst>
                        <a:ext uri="{FF2B5EF4-FFF2-40B4-BE49-F238E27FC236}">
                          <a16:creationId xmlns:a16="http://schemas.microsoft.com/office/drawing/2014/main" id="{4EE45F0B-4A2D-BE16-9E93-CABC84871D4B}"/>
                        </a:ext>
                      </a:extLst>
                    </p:cNvPr>
                    <p:cNvCxnSpPr>
                      <a:cxnSpLocks noChangeShapeType="1"/>
                      <a:stCxn id="30" idx="5"/>
                      <a:endCxn id="31" idx="2"/>
                    </p:cNvCxnSpPr>
                    <p:nvPr/>
                  </p:nvCxnSpPr>
                  <p:spPr bwMode="auto">
                    <a:xfrm flipV="1">
                      <a:off x="1610" y="3120"/>
                      <a:ext cx="742" cy="26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40" name="AutoShape 90">
                      <a:extLst>
                        <a:ext uri="{FF2B5EF4-FFF2-40B4-BE49-F238E27FC236}">
                          <a16:creationId xmlns:a16="http://schemas.microsoft.com/office/drawing/2014/main" id="{4B52F8F6-5D75-4611-3B0A-6D81CA3741B2}"/>
                        </a:ext>
                      </a:extLst>
                    </p:cNvPr>
                    <p:cNvCxnSpPr>
                      <a:cxnSpLocks noChangeShapeType="1"/>
                      <a:stCxn id="34" idx="3"/>
                      <a:endCxn id="31" idx="7"/>
                    </p:cNvCxnSpPr>
                    <p:nvPr/>
                  </p:nvCxnSpPr>
                  <p:spPr bwMode="auto">
                    <a:xfrm flipH="1">
                      <a:off x="2762" y="2666"/>
                      <a:ext cx="476" cy="284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41" name="AutoShape 91">
                      <a:extLst>
                        <a:ext uri="{FF2B5EF4-FFF2-40B4-BE49-F238E27FC236}">
                          <a16:creationId xmlns:a16="http://schemas.microsoft.com/office/drawing/2014/main" id="{0E11A7E1-498A-55B1-A6B0-69F7D6DDF21C}"/>
                        </a:ext>
                      </a:extLst>
                    </p:cNvPr>
                    <p:cNvCxnSpPr>
                      <a:cxnSpLocks noChangeShapeType="1"/>
                      <a:stCxn id="34" idx="2"/>
                      <a:endCxn id="30" idx="6"/>
                    </p:cNvCxnSpPr>
                    <p:nvPr/>
                  </p:nvCxnSpPr>
                  <p:spPr bwMode="auto">
                    <a:xfrm flipH="1">
                      <a:off x="1680" y="2496"/>
                      <a:ext cx="1488" cy="480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42" name="AutoShape 92">
                      <a:extLst>
                        <a:ext uri="{FF2B5EF4-FFF2-40B4-BE49-F238E27FC236}">
                          <a16:creationId xmlns:a16="http://schemas.microsoft.com/office/drawing/2014/main" id="{238DA3EC-FB2F-1516-BE23-C4F68923BA45}"/>
                        </a:ext>
                      </a:extLst>
                    </p:cNvPr>
                    <p:cNvCxnSpPr>
                      <a:cxnSpLocks noChangeShapeType="1"/>
                      <a:stCxn id="33" idx="4"/>
                      <a:endCxn id="34" idx="7"/>
                    </p:cNvCxnSpPr>
                    <p:nvPr/>
                  </p:nvCxnSpPr>
                  <p:spPr bwMode="auto">
                    <a:xfrm flipH="1">
                      <a:off x="3578" y="2064"/>
                      <a:ext cx="214" cy="262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43" name="AutoShape 93">
                      <a:extLst>
                        <a:ext uri="{FF2B5EF4-FFF2-40B4-BE49-F238E27FC236}">
                          <a16:creationId xmlns:a16="http://schemas.microsoft.com/office/drawing/2014/main" id="{ED8DE4E3-3405-8AF1-E853-5F5E5A7124D6}"/>
                        </a:ext>
                      </a:extLst>
                    </p:cNvPr>
                    <p:cNvCxnSpPr>
                      <a:cxnSpLocks noChangeShapeType="1"/>
                      <a:stCxn id="33" idx="5"/>
                      <a:endCxn id="37" idx="1"/>
                    </p:cNvCxnSpPr>
                    <p:nvPr/>
                  </p:nvCxnSpPr>
                  <p:spPr bwMode="auto">
                    <a:xfrm>
                      <a:off x="3962" y="1994"/>
                      <a:ext cx="476" cy="812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44" name="AutoShape 94">
                      <a:extLst>
                        <a:ext uri="{FF2B5EF4-FFF2-40B4-BE49-F238E27FC236}">
                          <a16:creationId xmlns:a16="http://schemas.microsoft.com/office/drawing/2014/main" id="{81004B22-FF0F-53F7-DCE4-53FE569C809E}"/>
                        </a:ext>
                      </a:extLst>
                    </p:cNvPr>
                    <p:cNvCxnSpPr>
                      <a:cxnSpLocks noChangeShapeType="1"/>
                      <a:stCxn id="37" idx="0"/>
                      <a:endCxn id="36" idx="4"/>
                    </p:cNvCxnSpPr>
                    <p:nvPr/>
                  </p:nvCxnSpPr>
                  <p:spPr bwMode="auto">
                    <a:xfrm flipV="1">
                      <a:off x="4608" y="2352"/>
                      <a:ext cx="192" cy="384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45" name="AutoShape 95">
                      <a:extLst>
                        <a:ext uri="{FF2B5EF4-FFF2-40B4-BE49-F238E27FC236}">
                          <a16:creationId xmlns:a16="http://schemas.microsoft.com/office/drawing/2014/main" id="{B37548E3-3375-F3E8-B53D-9AB9D9498BCF}"/>
                        </a:ext>
                      </a:extLst>
                    </p:cNvPr>
                    <p:cNvCxnSpPr>
                      <a:cxnSpLocks noChangeShapeType="1"/>
                      <a:stCxn id="36" idx="0"/>
                      <a:endCxn id="27" idx="4"/>
                    </p:cNvCxnSpPr>
                    <p:nvPr/>
                  </p:nvCxnSpPr>
                  <p:spPr bwMode="auto">
                    <a:xfrm flipV="1">
                      <a:off x="4800" y="1056"/>
                      <a:ext cx="144" cy="816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46" name="AutoShape 96">
                      <a:extLst>
                        <a:ext uri="{FF2B5EF4-FFF2-40B4-BE49-F238E27FC236}">
                          <a16:creationId xmlns:a16="http://schemas.microsoft.com/office/drawing/2014/main" id="{C2612531-AA59-99C7-1188-525629552640}"/>
                        </a:ext>
                      </a:extLst>
                    </p:cNvPr>
                    <p:cNvCxnSpPr>
                      <a:cxnSpLocks noChangeShapeType="1"/>
                      <a:stCxn id="26" idx="7"/>
                    </p:cNvCxnSpPr>
                    <p:nvPr/>
                  </p:nvCxnSpPr>
                  <p:spPr bwMode="auto">
                    <a:xfrm flipV="1">
                      <a:off x="746" y="2016"/>
                      <a:ext cx="982" cy="262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47" name="AutoShape 97">
                      <a:extLst>
                        <a:ext uri="{FF2B5EF4-FFF2-40B4-BE49-F238E27FC236}">
                          <a16:creationId xmlns:a16="http://schemas.microsoft.com/office/drawing/2014/main" id="{CE515E9F-8612-598B-42DB-39FCF5C0C745}"/>
                        </a:ext>
                      </a:extLst>
                    </p:cNvPr>
                    <p:cNvCxnSpPr>
                      <a:cxnSpLocks noChangeShapeType="1"/>
                      <a:stCxn id="28" idx="1"/>
                      <a:endCxn id="29" idx="5"/>
                    </p:cNvCxnSpPr>
                    <p:nvPr/>
                  </p:nvCxnSpPr>
                  <p:spPr bwMode="auto">
                    <a:xfrm flipH="1" flipV="1">
                      <a:off x="1130" y="1466"/>
                      <a:ext cx="668" cy="380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48" name="AutoShape 98">
                      <a:extLst>
                        <a:ext uri="{FF2B5EF4-FFF2-40B4-BE49-F238E27FC236}">
                          <a16:creationId xmlns:a16="http://schemas.microsoft.com/office/drawing/2014/main" id="{1557A75E-F959-1DE8-F156-719EECD3FFAF}"/>
                        </a:ext>
                      </a:extLst>
                    </p:cNvPr>
                    <p:cNvCxnSpPr>
                      <a:cxnSpLocks noChangeShapeType="1"/>
                      <a:endCxn id="35" idx="2"/>
                    </p:cNvCxnSpPr>
                    <p:nvPr/>
                  </p:nvCxnSpPr>
                  <p:spPr bwMode="auto">
                    <a:xfrm flipV="1">
                      <a:off x="1152" y="864"/>
                      <a:ext cx="432" cy="262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49" name="AutoShape 99">
                      <a:extLst>
                        <a:ext uri="{FF2B5EF4-FFF2-40B4-BE49-F238E27FC236}">
                          <a16:creationId xmlns:a16="http://schemas.microsoft.com/office/drawing/2014/main" id="{4556CD53-4840-F18F-B805-5B0DCB0D4405}"/>
                        </a:ext>
                      </a:extLst>
                    </p:cNvPr>
                    <p:cNvCxnSpPr>
                      <a:cxnSpLocks noChangeShapeType="1"/>
                      <a:stCxn id="32" idx="2"/>
                      <a:endCxn id="35" idx="6"/>
                    </p:cNvCxnSpPr>
                    <p:nvPr/>
                  </p:nvCxnSpPr>
                  <p:spPr bwMode="auto">
                    <a:xfrm flipH="1" flipV="1">
                      <a:off x="2064" y="864"/>
                      <a:ext cx="816" cy="384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50" name="AutoShape 100">
                      <a:extLst>
                        <a:ext uri="{FF2B5EF4-FFF2-40B4-BE49-F238E27FC236}">
                          <a16:creationId xmlns:a16="http://schemas.microsoft.com/office/drawing/2014/main" id="{63E4D04F-FA39-DC96-F3BA-64B2F5C119F1}"/>
                        </a:ext>
                      </a:extLst>
                    </p:cNvPr>
                    <p:cNvCxnSpPr>
                      <a:cxnSpLocks noChangeShapeType="1"/>
                      <a:stCxn id="28" idx="7"/>
                      <a:endCxn id="32" idx="3"/>
                    </p:cNvCxnSpPr>
                    <p:nvPr/>
                  </p:nvCxnSpPr>
                  <p:spPr bwMode="auto">
                    <a:xfrm flipV="1">
                      <a:off x="2138" y="1418"/>
                      <a:ext cx="812" cy="428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51" name="AutoShape 101">
                      <a:extLst>
                        <a:ext uri="{FF2B5EF4-FFF2-40B4-BE49-F238E27FC236}">
                          <a16:creationId xmlns:a16="http://schemas.microsoft.com/office/drawing/2014/main" id="{83880888-1B9F-4D97-F669-6F99A87FA7DB}"/>
                        </a:ext>
                      </a:extLst>
                    </p:cNvPr>
                    <p:cNvCxnSpPr>
                      <a:cxnSpLocks noChangeShapeType="1"/>
                      <a:stCxn id="28" idx="6"/>
                      <a:endCxn id="33" idx="2"/>
                    </p:cNvCxnSpPr>
                    <p:nvPr/>
                  </p:nvCxnSpPr>
                  <p:spPr bwMode="auto">
                    <a:xfrm flipV="1">
                      <a:off x="2208" y="1824"/>
                      <a:ext cx="1344" cy="192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52" name="AutoShape 102">
                      <a:extLst>
                        <a:ext uri="{FF2B5EF4-FFF2-40B4-BE49-F238E27FC236}">
                          <a16:creationId xmlns:a16="http://schemas.microsoft.com/office/drawing/2014/main" id="{934094E0-1B54-A316-A97C-2EDED6C83329}"/>
                        </a:ext>
                      </a:extLst>
                    </p:cNvPr>
                    <p:cNvCxnSpPr>
                      <a:cxnSpLocks noChangeShapeType="1"/>
                      <a:stCxn id="36" idx="1"/>
                      <a:endCxn id="32" idx="6"/>
                    </p:cNvCxnSpPr>
                    <p:nvPr/>
                  </p:nvCxnSpPr>
                  <p:spPr bwMode="auto">
                    <a:xfrm rot="5400000" flipH="1">
                      <a:off x="3648" y="960"/>
                      <a:ext cx="694" cy="1270"/>
                    </a:xfrm>
                    <a:prstGeom prst="curvedConnector2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53" name="AutoShape 103">
                      <a:extLst>
                        <a:ext uri="{FF2B5EF4-FFF2-40B4-BE49-F238E27FC236}">
                          <a16:creationId xmlns:a16="http://schemas.microsoft.com/office/drawing/2014/main" id="{81B53909-9CBD-E24A-9F03-C5A049F2DE02}"/>
                        </a:ext>
                      </a:extLst>
                    </p:cNvPr>
                    <p:cNvCxnSpPr>
                      <a:cxnSpLocks noChangeShapeType="1"/>
                      <a:stCxn id="26" idx="6"/>
                      <a:endCxn id="33" idx="3"/>
                    </p:cNvCxnSpPr>
                    <p:nvPr/>
                  </p:nvCxnSpPr>
                  <p:spPr bwMode="auto">
                    <a:xfrm flipV="1">
                      <a:off x="816" y="1994"/>
                      <a:ext cx="2806" cy="454"/>
                    </a:xfrm>
                    <a:prstGeom prst="curvedConnector2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</p:grpSp>
              <p:cxnSp>
                <p:nvCxnSpPr>
                  <p:cNvPr id="25" name="AutoShape 104">
                    <a:extLst>
                      <a:ext uri="{FF2B5EF4-FFF2-40B4-BE49-F238E27FC236}">
                        <a16:creationId xmlns:a16="http://schemas.microsoft.com/office/drawing/2014/main" id="{23896DA1-D141-093C-5D96-7AFDA8B0C70F}"/>
                      </a:ext>
                    </a:extLst>
                  </p:cNvPr>
                  <p:cNvCxnSpPr>
                    <a:cxnSpLocks noChangeShapeType="1"/>
                    <a:stCxn id="31" idx="6"/>
                    <a:endCxn id="37" idx="2"/>
                  </p:cNvCxnSpPr>
                  <p:nvPr/>
                </p:nvCxnSpPr>
                <p:spPr bwMode="auto">
                  <a:xfrm flipV="1">
                    <a:off x="2966" y="3043"/>
                    <a:ext cx="1323" cy="119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bg1"/>
                    </a:solidFill>
                    <a:round/>
                    <a:headEnd/>
                    <a:tailEnd type="triangle" w="med" len="med"/>
                  </a:ln>
                </p:spPr>
              </p:cxnSp>
            </p:grpSp>
            <p:sp>
              <p:nvSpPr>
                <p:cNvPr id="13" name="Text Box 142">
                  <a:extLst>
                    <a:ext uri="{FF2B5EF4-FFF2-40B4-BE49-F238E27FC236}">
                      <a16:creationId xmlns:a16="http://schemas.microsoft.com/office/drawing/2014/main" id="{77003813-A5C0-5743-BBF1-0A5D10F1439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84737" y="1974854"/>
                  <a:ext cx="538163" cy="369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32" tIns="45718" rIns="91432" bIns="4571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3</a:t>
                  </a:r>
                </a:p>
              </p:txBody>
            </p:sp>
            <p:sp>
              <p:nvSpPr>
                <p:cNvPr id="14" name="Text Box 143">
                  <a:extLst>
                    <a:ext uri="{FF2B5EF4-FFF2-40B4-BE49-F238E27FC236}">
                      <a16:creationId xmlns:a16="http://schemas.microsoft.com/office/drawing/2014/main" id="{3892963C-6D2F-2EDE-1D97-96F2C60CACD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78513" y="2128839"/>
                  <a:ext cx="538163" cy="369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32" tIns="45718" rIns="91432" bIns="4571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9</a:t>
                  </a:r>
                </a:p>
              </p:txBody>
            </p:sp>
            <p:sp>
              <p:nvSpPr>
                <p:cNvPr id="15" name="Text Box 144">
                  <a:extLst>
                    <a:ext uri="{FF2B5EF4-FFF2-40B4-BE49-F238E27FC236}">
                      <a16:creationId xmlns:a16="http://schemas.microsoft.com/office/drawing/2014/main" id="{2A498B03-8319-E87C-AAE7-822076FA1AA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35513" y="2622554"/>
                  <a:ext cx="538163" cy="369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32" tIns="45718" rIns="91432" bIns="4571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16" name="Text Box 145">
                  <a:extLst>
                    <a:ext uri="{FF2B5EF4-FFF2-40B4-BE49-F238E27FC236}">
                      <a16:creationId xmlns:a16="http://schemas.microsoft.com/office/drawing/2014/main" id="{A998FD21-465C-41DA-0264-79FC725E33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24461" y="1657354"/>
                  <a:ext cx="538163" cy="369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32" tIns="45718" rIns="91432" bIns="4571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17" name="Text Box 147">
                  <a:extLst>
                    <a:ext uri="{FF2B5EF4-FFF2-40B4-BE49-F238E27FC236}">
                      <a16:creationId xmlns:a16="http://schemas.microsoft.com/office/drawing/2014/main" id="{7B5AD86C-C5F4-DDC4-A045-71683625551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53101" y="1639890"/>
                  <a:ext cx="538163" cy="369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32" tIns="45718" rIns="91432" bIns="4571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8</a:t>
                  </a:r>
                </a:p>
              </p:txBody>
            </p:sp>
            <p:sp>
              <p:nvSpPr>
                <p:cNvPr id="18" name="Text Box 148">
                  <a:extLst>
                    <a:ext uri="{FF2B5EF4-FFF2-40B4-BE49-F238E27FC236}">
                      <a16:creationId xmlns:a16="http://schemas.microsoft.com/office/drawing/2014/main" id="{664F658E-7E45-21BA-715D-EFAE773738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83377" y="2252666"/>
                  <a:ext cx="538163" cy="369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32" tIns="45718" rIns="91432" bIns="4571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8</a:t>
                  </a:r>
                </a:p>
              </p:txBody>
            </p:sp>
            <p:sp>
              <p:nvSpPr>
                <p:cNvPr id="19" name="Text Box 149">
                  <a:extLst>
                    <a:ext uri="{FF2B5EF4-FFF2-40B4-BE49-F238E27FC236}">
                      <a16:creationId xmlns:a16="http://schemas.microsoft.com/office/drawing/2014/main" id="{80241937-D9D9-24D1-6F44-5B49F7B126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13573" y="2125666"/>
                  <a:ext cx="538163" cy="369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32" tIns="45718" rIns="91432" bIns="4571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2</a:t>
                  </a:r>
                </a:p>
              </p:txBody>
            </p:sp>
            <p:sp>
              <p:nvSpPr>
                <p:cNvPr id="20" name="Text Box 150">
                  <a:extLst>
                    <a:ext uri="{FF2B5EF4-FFF2-40B4-BE49-F238E27FC236}">
                      <a16:creationId xmlns:a16="http://schemas.microsoft.com/office/drawing/2014/main" id="{2290BB1C-3945-0620-67B1-42420109693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67353" y="2851154"/>
                  <a:ext cx="538163" cy="369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32" tIns="45718" rIns="91432" bIns="4571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15</a:t>
                  </a:r>
                </a:p>
              </p:txBody>
            </p:sp>
            <p:sp>
              <p:nvSpPr>
                <p:cNvPr id="21" name="Text Box 151">
                  <a:extLst>
                    <a:ext uri="{FF2B5EF4-FFF2-40B4-BE49-F238E27FC236}">
                      <a16:creationId xmlns:a16="http://schemas.microsoft.com/office/drawing/2014/main" id="{1C167AFE-F864-B9C7-ACC7-333E90FD44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540625" y="2371727"/>
                  <a:ext cx="538163" cy="369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32" tIns="45718" rIns="91432" bIns="4571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2" name="Text Box 152">
                  <a:extLst>
                    <a:ext uri="{FF2B5EF4-FFF2-40B4-BE49-F238E27FC236}">
                      <a16:creationId xmlns:a16="http://schemas.microsoft.com/office/drawing/2014/main" id="{ED2FA729-D5DB-7D87-CDA4-BFEC0656CD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556501" y="1720854"/>
                  <a:ext cx="538163" cy="369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32" tIns="45718" rIns="91432" bIns="4571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2</a:t>
                  </a:r>
                </a:p>
              </p:txBody>
            </p:sp>
            <p:sp>
              <p:nvSpPr>
                <p:cNvPr id="23" name="Text Box 155">
                  <a:extLst>
                    <a:ext uri="{FF2B5EF4-FFF2-40B4-BE49-F238E27FC236}">
                      <a16:creationId xmlns:a16="http://schemas.microsoft.com/office/drawing/2014/main" id="{73B4E43A-A9EB-BD11-1885-2AFEA5479AE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34101" y="1827215"/>
                  <a:ext cx="538163" cy="369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32" tIns="45718" rIns="91432" bIns="4571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2</a:t>
                  </a:r>
                </a:p>
              </p:txBody>
            </p:sp>
          </p:grpSp>
        </p:grpSp>
        <p:sp>
          <p:nvSpPr>
            <p:cNvPr id="8" name="Text Box 142">
              <a:extLst>
                <a:ext uri="{FF2B5EF4-FFF2-40B4-BE49-F238E27FC236}">
                  <a16:creationId xmlns:a16="http://schemas.microsoft.com/office/drawing/2014/main" id="{F9AE0A7B-46CB-1223-FF5F-BB668D50E9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8042" y="4530695"/>
              <a:ext cx="538163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9" name="Text Box 142">
              <a:extLst>
                <a:ext uri="{FF2B5EF4-FFF2-40B4-BE49-F238E27FC236}">
                  <a16:creationId xmlns:a16="http://schemas.microsoft.com/office/drawing/2014/main" id="{2D6B1FB9-4478-4A42-EE80-CABD088C16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003" y="4292748"/>
              <a:ext cx="538163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1606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3DF87-3A00-3141-B84D-112C5CB7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Búsqueda de costo uniforme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69CA23-28CC-B445-B263-E9EBC2FD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618BC9-3DB2-DB42-A0E9-3162B311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19DF53-B15B-1D47-8A44-02CE4DB0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64</a:t>
            </a:fld>
            <a:endParaRPr lang="es-ES_tradnl"/>
          </a:p>
        </p:txBody>
      </p:sp>
      <p:sp>
        <p:nvSpPr>
          <p:cNvPr id="152" name="Text Box 115">
            <a:extLst>
              <a:ext uri="{FF2B5EF4-FFF2-40B4-BE49-F238E27FC236}">
                <a16:creationId xmlns:a16="http://schemas.microsoft.com/office/drawing/2014/main" id="{0641B20C-1146-BC49-A608-50BF39308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831" y="1805187"/>
            <a:ext cx="3132010" cy="2169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b="1" i="1"/>
              <a:t>g(n) </a:t>
            </a:r>
            <a:r>
              <a:rPr lang="es-ES_tradnl" i="1"/>
              <a:t>= costo de la raíz a n</a:t>
            </a:r>
          </a:p>
          <a:p>
            <a:pPr>
              <a:spcBef>
                <a:spcPct val="50000"/>
              </a:spcBef>
            </a:pPr>
            <a:r>
              <a:rPr lang="es-ES_tradnl" i="1"/>
              <a:t>Estrategia: expandir el nodo con el menor valor de </a:t>
            </a:r>
            <a:r>
              <a:rPr lang="es-ES_tradnl" b="1" i="1"/>
              <a:t>g(n) </a:t>
            </a:r>
            <a:endParaRPr lang="es-ES_tradnl" i="1"/>
          </a:p>
          <a:p>
            <a:pPr>
              <a:spcBef>
                <a:spcPct val="50000"/>
              </a:spcBef>
            </a:pPr>
            <a:r>
              <a:rPr lang="es-ES_tradnl" i="1"/>
              <a:t>La frontera es una cola de prioridad ordenada según </a:t>
            </a:r>
            <a:r>
              <a:rPr lang="es-ES_tradnl" b="1" i="1"/>
              <a:t>g(n) </a:t>
            </a:r>
            <a:endParaRPr lang="es-ES_tradnl" i="1">
              <a:solidFill>
                <a:srgbClr val="CC00CC"/>
              </a:solidFill>
            </a:endParaRPr>
          </a:p>
          <a:p>
            <a:pPr>
              <a:spcBef>
                <a:spcPct val="50000"/>
              </a:spcBef>
            </a:pPr>
            <a:endParaRPr lang="es-ES_tradnl" i="1">
              <a:latin typeface="Calibri" pitchFamily="34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2CD9FCF-AAE0-2A46-A6F7-90A3D6D4B455}"/>
              </a:ext>
            </a:extLst>
          </p:cNvPr>
          <p:cNvGrpSpPr/>
          <p:nvPr/>
        </p:nvGrpSpPr>
        <p:grpSpPr>
          <a:xfrm>
            <a:off x="3896520" y="1712306"/>
            <a:ext cx="8383591" cy="3405189"/>
            <a:chOff x="3910275" y="1696582"/>
            <a:chExt cx="8383591" cy="3405189"/>
          </a:xfrm>
        </p:grpSpPr>
        <p:grpSp>
          <p:nvGrpSpPr>
            <p:cNvPr id="307" name="Group 2">
              <a:extLst>
                <a:ext uri="{FF2B5EF4-FFF2-40B4-BE49-F238E27FC236}">
                  <a16:creationId xmlns:a16="http://schemas.microsoft.com/office/drawing/2014/main" id="{CDCFC2FA-E8C1-6A4A-A9FC-49327F0D8A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37454" y="1752146"/>
              <a:ext cx="6716713" cy="3349625"/>
              <a:chOff x="657" y="2180"/>
              <a:chExt cx="4231" cy="2110"/>
            </a:xfrm>
          </p:grpSpPr>
          <p:sp>
            <p:nvSpPr>
              <p:cNvPr id="308" name="Freeform 3">
                <a:extLst>
                  <a:ext uri="{FF2B5EF4-FFF2-40B4-BE49-F238E27FC236}">
                    <a16:creationId xmlns:a16="http://schemas.microsoft.com/office/drawing/2014/main" id="{FA82D667-D571-EB4D-BC83-192813ACC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1" y="2180"/>
                <a:ext cx="1938" cy="221"/>
              </a:xfrm>
              <a:custGeom>
                <a:avLst/>
                <a:gdLst>
                  <a:gd name="T0" fmla="*/ 1938 w 1938"/>
                  <a:gd name="T1" fmla="*/ 0 h 221"/>
                  <a:gd name="T2" fmla="*/ 1066 w 1938"/>
                  <a:gd name="T3" fmla="*/ 210 h 221"/>
                  <a:gd name="T4" fmla="*/ 662 w 1938"/>
                  <a:gd name="T5" fmla="*/ 221 h 221"/>
                  <a:gd name="T6" fmla="*/ 0 w 1938"/>
                  <a:gd name="T7" fmla="*/ 32 h 2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38"/>
                  <a:gd name="T13" fmla="*/ 0 h 221"/>
                  <a:gd name="T14" fmla="*/ 1938 w 1938"/>
                  <a:gd name="T15" fmla="*/ 221 h 2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38" h="221">
                    <a:moveTo>
                      <a:pt x="1938" y="0"/>
                    </a:moveTo>
                    <a:lnTo>
                      <a:pt x="1066" y="210"/>
                    </a:lnTo>
                    <a:lnTo>
                      <a:pt x="662" y="221"/>
                    </a:lnTo>
                    <a:lnTo>
                      <a:pt x="0" y="32"/>
                    </a:lnTo>
                  </a:path>
                </a:pathLst>
              </a:custGeom>
              <a:solidFill>
                <a:srgbClr val="FF3300">
                  <a:alpha val="2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4">
                <a:extLst>
                  <a:ext uri="{FF2B5EF4-FFF2-40B4-BE49-F238E27FC236}">
                    <a16:creationId xmlns:a16="http://schemas.microsoft.com/office/drawing/2014/main" id="{63AE96E6-A9A6-024A-9518-C3B23D261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" y="2180"/>
                <a:ext cx="4231" cy="1271"/>
              </a:xfrm>
              <a:custGeom>
                <a:avLst/>
                <a:gdLst>
                  <a:gd name="T0" fmla="*/ 4231 w 4231"/>
                  <a:gd name="T1" fmla="*/ 32 h 1271"/>
                  <a:gd name="T2" fmla="*/ 4150 w 4231"/>
                  <a:gd name="T3" fmla="*/ 479 h 1271"/>
                  <a:gd name="T4" fmla="*/ 3510 w 4231"/>
                  <a:gd name="T5" fmla="*/ 544 h 1271"/>
                  <a:gd name="T6" fmla="*/ 2853 w 4231"/>
                  <a:gd name="T7" fmla="*/ 232 h 1271"/>
                  <a:gd name="T8" fmla="*/ 2212 w 4231"/>
                  <a:gd name="T9" fmla="*/ 285 h 1271"/>
                  <a:gd name="T10" fmla="*/ 1846 w 4231"/>
                  <a:gd name="T11" fmla="*/ 818 h 1271"/>
                  <a:gd name="T12" fmla="*/ 1405 w 4231"/>
                  <a:gd name="T13" fmla="*/ 824 h 1271"/>
                  <a:gd name="T14" fmla="*/ 1259 w 4231"/>
                  <a:gd name="T15" fmla="*/ 608 h 1271"/>
                  <a:gd name="T16" fmla="*/ 942 w 4231"/>
                  <a:gd name="T17" fmla="*/ 598 h 1271"/>
                  <a:gd name="T18" fmla="*/ 845 w 4231"/>
                  <a:gd name="T19" fmla="*/ 1179 h 1271"/>
                  <a:gd name="T20" fmla="*/ 350 w 4231"/>
                  <a:gd name="T21" fmla="*/ 1271 h 1271"/>
                  <a:gd name="T22" fmla="*/ 0 w 4231"/>
                  <a:gd name="T23" fmla="*/ 189 h 1271"/>
                  <a:gd name="T24" fmla="*/ 1604 w 4231"/>
                  <a:gd name="T25" fmla="*/ 27 h 1271"/>
                  <a:gd name="T26" fmla="*/ 2234 w 4231"/>
                  <a:gd name="T27" fmla="*/ 210 h 1271"/>
                  <a:gd name="T28" fmla="*/ 2654 w 4231"/>
                  <a:gd name="T29" fmla="*/ 216 h 1271"/>
                  <a:gd name="T30" fmla="*/ 3526 w 4231"/>
                  <a:gd name="T31" fmla="*/ 0 h 1271"/>
                  <a:gd name="T32" fmla="*/ 4226 w 4231"/>
                  <a:gd name="T33" fmla="*/ 27 h 127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231"/>
                  <a:gd name="T52" fmla="*/ 0 h 1271"/>
                  <a:gd name="T53" fmla="*/ 4231 w 4231"/>
                  <a:gd name="T54" fmla="*/ 1271 h 1271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231" h="1271">
                    <a:moveTo>
                      <a:pt x="4231" y="32"/>
                    </a:moveTo>
                    <a:lnTo>
                      <a:pt x="4150" y="479"/>
                    </a:lnTo>
                    <a:lnTo>
                      <a:pt x="3510" y="544"/>
                    </a:lnTo>
                    <a:lnTo>
                      <a:pt x="2853" y="232"/>
                    </a:lnTo>
                    <a:lnTo>
                      <a:pt x="2212" y="285"/>
                    </a:lnTo>
                    <a:lnTo>
                      <a:pt x="1846" y="818"/>
                    </a:lnTo>
                    <a:lnTo>
                      <a:pt x="1405" y="824"/>
                    </a:lnTo>
                    <a:lnTo>
                      <a:pt x="1259" y="608"/>
                    </a:lnTo>
                    <a:lnTo>
                      <a:pt x="942" y="598"/>
                    </a:lnTo>
                    <a:lnTo>
                      <a:pt x="845" y="1179"/>
                    </a:lnTo>
                    <a:lnTo>
                      <a:pt x="350" y="1271"/>
                    </a:lnTo>
                    <a:lnTo>
                      <a:pt x="0" y="189"/>
                    </a:lnTo>
                    <a:lnTo>
                      <a:pt x="1604" y="27"/>
                    </a:lnTo>
                    <a:lnTo>
                      <a:pt x="2234" y="210"/>
                    </a:lnTo>
                    <a:lnTo>
                      <a:pt x="2654" y="216"/>
                    </a:lnTo>
                    <a:lnTo>
                      <a:pt x="3526" y="0"/>
                    </a:lnTo>
                    <a:lnTo>
                      <a:pt x="4226" y="27"/>
                    </a:lnTo>
                  </a:path>
                </a:pathLst>
              </a:custGeom>
              <a:solidFill>
                <a:srgbClr val="FF9900">
                  <a:alpha val="2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5">
                <a:extLst>
                  <a:ext uri="{FF2B5EF4-FFF2-40B4-BE49-F238E27FC236}">
                    <a16:creationId xmlns:a16="http://schemas.microsoft.com/office/drawing/2014/main" id="{A62A3CDA-CEC9-C646-8E5F-FCF13ECA92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7" y="2396"/>
                <a:ext cx="3789" cy="1313"/>
              </a:xfrm>
              <a:custGeom>
                <a:avLst/>
                <a:gdLst>
                  <a:gd name="T0" fmla="*/ 3789 w 3789"/>
                  <a:gd name="T1" fmla="*/ 269 h 1313"/>
                  <a:gd name="T2" fmla="*/ 3784 w 3789"/>
                  <a:gd name="T3" fmla="*/ 323 h 1313"/>
                  <a:gd name="T4" fmla="*/ 3160 w 3789"/>
                  <a:gd name="T5" fmla="*/ 387 h 1313"/>
                  <a:gd name="T6" fmla="*/ 2072 w 3789"/>
                  <a:gd name="T7" fmla="*/ 312 h 1313"/>
                  <a:gd name="T8" fmla="*/ 1733 w 3789"/>
                  <a:gd name="T9" fmla="*/ 635 h 1313"/>
                  <a:gd name="T10" fmla="*/ 1668 w 3789"/>
                  <a:gd name="T11" fmla="*/ 1302 h 1313"/>
                  <a:gd name="T12" fmla="*/ 1270 w 3789"/>
                  <a:gd name="T13" fmla="*/ 1313 h 1313"/>
                  <a:gd name="T14" fmla="*/ 1152 w 3789"/>
                  <a:gd name="T15" fmla="*/ 683 h 1313"/>
                  <a:gd name="T16" fmla="*/ 920 w 3789"/>
                  <a:gd name="T17" fmla="*/ 602 h 1313"/>
                  <a:gd name="T18" fmla="*/ 818 w 3789"/>
                  <a:gd name="T19" fmla="*/ 403 h 1313"/>
                  <a:gd name="T20" fmla="*/ 608 w 3789"/>
                  <a:gd name="T21" fmla="*/ 398 h 1313"/>
                  <a:gd name="T22" fmla="*/ 516 w 3789"/>
                  <a:gd name="T23" fmla="*/ 1012 h 1313"/>
                  <a:gd name="T24" fmla="*/ 0 w 3789"/>
                  <a:gd name="T25" fmla="*/ 1125 h 1313"/>
                  <a:gd name="T26" fmla="*/ 0 w 3789"/>
                  <a:gd name="T27" fmla="*/ 1049 h 1313"/>
                  <a:gd name="T28" fmla="*/ 490 w 3789"/>
                  <a:gd name="T29" fmla="*/ 958 h 1313"/>
                  <a:gd name="T30" fmla="*/ 592 w 3789"/>
                  <a:gd name="T31" fmla="*/ 376 h 1313"/>
                  <a:gd name="T32" fmla="*/ 920 w 3789"/>
                  <a:gd name="T33" fmla="*/ 387 h 1313"/>
                  <a:gd name="T34" fmla="*/ 1049 w 3789"/>
                  <a:gd name="T35" fmla="*/ 608 h 1313"/>
                  <a:gd name="T36" fmla="*/ 1496 w 3789"/>
                  <a:gd name="T37" fmla="*/ 597 h 1313"/>
                  <a:gd name="T38" fmla="*/ 1857 w 3789"/>
                  <a:gd name="T39" fmla="*/ 69 h 1313"/>
                  <a:gd name="T40" fmla="*/ 2497 w 3789"/>
                  <a:gd name="T41" fmla="*/ 0 h 1313"/>
                  <a:gd name="T42" fmla="*/ 3170 w 3789"/>
                  <a:gd name="T43" fmla="*/ 328 h 1313"/>
                  <a:gd name="T44" fmla="*/ 3789 w 3789"/>
                  <a:gd name="T45" fmla="*/ 269 h 131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789"/>
                  <a:gd name="T70" fmla="*/ 0 h 1313"/>
                  <a:gd name="T71" fmla="*/ 3789 w 3789"/>
                  <a:gd name="T72" fmla="*/ 1313 h 1313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789" h="1313">
                    <a:moveTo>
                      <a:pt x="3789" y="269"/>
                    </a:moveTo>
                    <a:lnTo>
                      <a:pt x="3784" y="323"/>
                    </a:lnTo>
                    <a:lnTo>
                      <a:pt x="3160" y="387"/>
                    </a:lnTo>
                    <a:lnTo>
                      <a:pt x="2072" y="312"/>
                    </a:lnTo>
                    <a:lnTo>
                      <a:pt x="1733" y="635"/>
                    </a:lnTo>
                    <a:lnTo>
                      <a:pt x="1668" y="1302"/>
                    </a:lnTo>
                    <a:lnTo>
                      <a:pt x="1270" y="1313"/>
                    </a:lnTo>
                    <a:lnTo>
                      <a:pt x="1152" y="683"/>
                    </a:lnTo>
                    <a:lnTo>
                      <a:pt x="920" y="602"/>
                    </a:lnTo>
                    <a:lnTo>
                      <a:pt x="818" y="403"/>
                    </a:lnTo>
                    <a:lnTo>
                      <a:pt x="608" y="398"/>
                    </a:lnTo>
                    <a:lnTo>
                      <a:pt x="516" y="1012"/>
                    </a:lnTo>
                    <a:lnTo>
                      <a:pt x="0" y="1125"/>
                    </a:lnTo>
                    <a:lnTo>
                      <a:pt x="0" y="1049"/>
                    </a:lnTo>
                    <a:lnTo>
                      <a:pt x="490" y="958"/>
                    </a:lnTo>
                    <a:lnTo>
                      <a:pt x="592" y="376"/>
                    </a:lnTo>
                    <a:lnTo>
                      <a:pt x="920" y="387"/>
                    </a:lnTo>
                    <a:lnTo>
                      <a:pt x="1049" y="608"/>
                    </a:lnTo>
                    <a:lnTo>
                      <a:pt x="1496" y="597"/>
                    </a:lnTo>
                    <a:lnTo>
                      <a:pt x="1857" y="69"/>
                    </a:lnTo>
                    <a:lnTo>
                      <a:pt x="2497" y="0"/>
                    </a:lnTo>
                    <a:lnTo>
                      <a:pt x="3170" y="328"/>
                    </a:lnTo>
                    <a:lnTo>
                      <a:pt x="3789" y="269"/>
                    </a:lnTo>
                    <a:close/>
                  </a:path>
                </a:pathLst>
              </a:custGeom>
              <a:solidFill>
                <a:srgbClr val="008000">
                  <a:alpha val="2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6">
                <a:extLst>
                  <a:ext uri="{FF2B5EF4-FFF2-40B4-BE49-F238E27FC236}">
                    <a16:creationId xmlns:a16="http://schemas.microsoft.com/office/drawing/2014/main" id="{EB20AC25-D08F-0143-BF81-7FDD698F9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" y="2697"/>
                <a:ext cx="3784" cy="1330"/>
              </a:xfrm>
              <a:custGeom>
                <a:avLst/>
                <a:gdLst>
                  <a:gd name="T0" fmla="*/ 3784 w 3784"/>
                  <a:gd name="T1" fmla="*/ 27 h 1330"/>
                  <a:gd name="T2" fmla="*/ 3768 w 3784"/>
                  <a:gd name="T3" fmla="*/ 75 h 1330"/>
                  <a:gd name="T4" fmla="*/ 3208 w 3784"/>
                  <a:gd name="T5" fmla="*/ 113 h 1330"/>
                  <a:gd name="T6" fmla="*/ 2094 w 3784"/>
                  <a:gd name="T7" fmla="*/ 43 h 1330"/>
                  <a:gd name="T8" fmla="*/ 1787 w 3784"/>
                  <a:gd name="T9" fmla="*/ 350 h 1330"/>
                  <a:gd name="T10" fmla="*/ 1723 w 3784"/>
                  <a:gd name="T11" fmla="*/ 1287 h 1330"/>
                  <a:gd name="T12" fmla="*/ 1400 w 3784"/>
                  <a:gd name="T13" fmla="*/ 1330 h 1330"/>
                  <a:gd name="T14" fmla="*/ 1378 w 3784"/>
                  <a:gd name="T15" fmla="*/ 1055 h 1330"/>
                  <a:gd name="T16" fmla="*/ 1216 w 3784"/>
                  <a:gd name="T17" fmla="*/ 1039 h 1330"/>
                  <a:gd name="T18" fmla="*/ 1120 w 3784"/>
                  <a:gd name="T19" fmla="*/ 393 h 1330"/>
                  <a:gd name="T20" fmla="*/ 899 w 3784"/>
                  <a:gd name="T21" fmla="*/ 323 h 1330"/>
                  <a:gd name="T22" fmla="*/ 791 w 3784"/>
                  <a:gd name="T23" fmla="*/ 102 h 1330"/>
                  <a:gd name="T24" fmla="*/ 630 w 3784"/>
                  <a:gd name="T25" fmla="*/ 118 h 1330"/>
                  <a:gd name="T26" fmla="*/ 549 w 3784"/>
                  <a:gd name="T27" fmla="*/ 770 h 1330"/>
                  <a:gd name="T28" fmla="*/ 21 w 3784"/>
                  <a:gd name="T29" fmla="*/ 883 h 1330"/>
                  <a:gd name="T30" fmla="*/ 0 w 3784"/>
                  <a:gd name="T31" fmla="*/ 813 h 1330"/>
                  <a:gd name="T32" fmla="*/ 517 w 3784"/>
                  <a:gd name="T33" fmla="*/ 711 h 1330"/>
                  <a:gd name="T34" fmla="*/ 619 w 3784"/>
                  <a:gd name="T35" fmla="*/ 75 h 1330"/>
                  <a:gd name="T36" fmla="*/ 840 w 3784"/>
                  <a:gd name="T37" fmla="*/ 102 h 1330"/>
                  <a:gd name="T38" fmla="*/ 931 w 3784"/>
                  <a:gd name="T39" fmla="*/ 307 h 1330"/>
                  <a:gd name="T40" fmla="*/ 1157 w 3784"/>
                  <a:gd name="T41" fmla="*/ 377 h 1330"/>
                  <a:gd name="T42" fmla="*/ 1276 w 3784"/>
                  <a:gd name="T43" fmla="*/ 1001 h 1330"/>
                  <a:gd name="T44" fmla="*/ 1674 w 3784"/>
                  <a:gd name="T45" fmla="*/ 996 h 1330"/>
                  <a:gd name="T46" fmla="*/ 1749 w 3784"/>
                  <a:gd name="T47" fmla="*/ 328 h 1330"/>
                  <a:gd name="T48" fmla="*/ 2089 w 3784"/>
                  <a:gd name="T49" fmla="*/ 0 h 1330"/>
                  <a:gd name="T50" fmla="*/ 3181 w 3784"/>
                  <a:gd name="T51" fmla="*/ 81 h 1330"/>
                  <a:gd name="T52" fmla="*/ 3784 w 3784"/>
                  <a:gd name="T53" fmla="*/ 27 h 133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784"/>
                  <a:gd name="T82" fmla="*/ 0 h 1330"/>
                  <a:gd name="T83" fmla="*/ 3784 w 3784"/>
                  <a:gd name="T84" fmla="*/ 1330 h 133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784" h="1330">
                    <a:moveTo>
                      <a:pt x="3784" y="27"/>
                    </a:moveTo>
                    <a:lnTo>
                      <a:pt x="3768" y="75"/>
                    </a:lnTo>
                    <a:lnTo>
                      <a:pt x="3208" y="113"/>
                    </a:lnTo>
                    <a:lnTo>
                      <a:pt x="2094" y="43"/>
                    </a:lnTo>
                    <a:lnTo>
                      <a:pt x="1787" y="350"/>
                    </a:lnTo>
                    <a:lnTo>
                      <a:pt x="1723" y="1287"/>
                    </a:lnTo>
                    <a:lnTo>
                      <a:pt x="1400" y="1330"/>
                    </a:lnTo>
                    <a:lnTo>
                      <a:pt x="1378" y="1055"/>
                    </a:lnTo>
                    <a:lnTo>
                      <a:pt x="1216" y="1039"/>
                    </a:lnTo>
                    <a:lnTo>
                      <a:pt x="1120" y="393"/>
                    </a:lnTo>
                    <a:lnTo>
                      <a:pt x="899" y="323"/>
                    </a:lnTo>
                    <a:lnTo>
                      <a:pt x="791" y="102"/>
                    </a:lnTo>
                    <a:lnTo>
                      <a:pt x="630" y="118"/>
                    </a:lnTo>
                    <a:lnTo>
                      <a:pt x="549" y="770"/>
                    </a:lnTo>
                    <a:lnTo>
                      <a:pt x="21" y="883"/>
                    </a:lnTo>
                    <a:lnTo>
                      <a:pt x="0" y="813"/>
                    </a:lnTo>
                    <a:lnTo>
                      <a:pt x="517" y="711"/>
                    </a:lnTo>
                    <a:lnTo>
                      <a:pt x="619" y="75"/>
                    </a:lnTo>
                    <a:lnTo>
                      <a:pt x="840" y="102"/>
                    </a:lnTo>
                    <a:lnTo>
                      <a:pt x="931" y="307"/>
                    </a:lnTo>
                    <a:lnTo>
                      <a:pt x="1157" y="377"/>
                    </a:lnTo>
                    <a:lnTo>
                      <a:pt x="1276" y="1001"/>
                    </a:lnTo>
                    <a:lnTo>
                      <a:pt x="1674" y="996"/>
                    </a:lnTo>
                    <a:lnTo>
                      <a:pt x="1749" y="328"/>
                    </a:lnTo>
                    <a:lnTo>
                      <a:pt x="2089" y="0"/>
                    </a:lnTo>
                    <a:lnTo>
                      <a:pt x="3181" y="81"/>
                    </a:lnTo>
                    <a:lnTo>
                      <a:pt x="3784" y="27"/>
                    </a:lnTo>
                    <a:close/>
                  </a:path>
                </a:pathLst>
              </a:custGeom>
              <a:solidFill>
                <a:srgbClr val="0000FF">
                  <a:alpha val="2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7">
                <a:extLst>
                  <a:ext uri="{FF2B5EF4-FFF2-40B4-BE49-F238E27FC236}">
                    <a16:creationId xmlns:a16="http://schemas.microsoft.com/office/drawing/2014/main" id="{106492F0-9184-6948-874F-3B1C73BC4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735"/>
                <a:ext cx="3736" cy="1555"/>
              </a:xfrm>
              <a:custGeom>
                <a:avLst/>
                <a:gdLst>
                  <a:gd name="T0" fmla="*/ 3736 w 3736"/>
                  <a:gd name="T1" fmla="*/ 43 h 1555"/>
                  <a:gd name="T2" fmla="*/ 3709 w 3736"/>
                  <a:gd name="T3" fmla="*/ 350 h 1555"/>
                  <a:gd name="T4" fmla="*/ 2460 w 3736"/>
                  <a:gd name="T5" fmla="*/ 1410 h 1555"/>
                  <a:gd name="T6" fmla="*/ 942 w 3736"/>
                  <a:gd name="T7" fmla="*/ 1555 h 1555"/>
                  <a:gd name="T8" fmla="*/ 70 w 3736"/>
                  <a:gd name="T9" fmla="*/ 1405 h 1555"/>
                  <a:gd name="T10" fmla="*/ 0 w 3736"/>
                  <a:gd name="T11" fmla="*/ 845 h 1555"/>
                  <a:gd name="T12" fmla="*/ 538 w 3736"/>
                  <a:gd name="T13" fmla="*/ 732 h 1555"/>
                  <a:gd name="T14" fmla="*/ 619 w 3736"/>
                  <a:gd name="T15" fmla="*/ 59 h 1555"/>
                  <a:gd name="T16" fmla="*/ 791 w 3736"/>
                  <a:gd name="T17" fmla="*/ 70 h 1555"/>
                  <a:gd name="T18" fmla="*/ 872 w 3736"/>
                  <a:gd name="T19" fmla="*/ 290 h 1555"/>
                  <a:gd name="T20" fmla="*/ 1109 w 3736"/>
                  <a:gd name="T21" fmla="*/ 360 h 1555"/>
                  <a:gd name="T22" fmla="*/ 1195 w 3736"/>
                  <a:gd name="T23" fmla="*/ 990 h 1555"/>
                  <a:gd name="T24" fmla="*/ 1362 w 3736"/>
                  <a:gd name="T25" fmla="*/ 1017 h 1555"/>
                  <a:gd name="T26" fmla="*/ 1389 w 3736"/>
                  <a:gd name="T27" fmla="*/ 1275 h 1555"/>
                  <a:gd name="T28" fmla="*/ 1696 w 3736"/>
                  <a:gd name="T29" fmla="*/ 1259 h 1555"/>
                  <a:gd name="T30" fmla="*/ 1776 w 3736"/>
                  <a:gd name="T31" fmla="*/ 306 h 1555"/>
                  <a:gd name="T32" fmla="*/ 2089 w 3736"/>
                  <a:gd name="T33" fmla="*/ 0 h 1555"/>
                  <a:gd name="T34" fmla="*/ 3208 w 3736"/>
                  <a:gd name="T35" fmla="*/ 75 h 1555"/>
                  <a:gd name="T36" fmla="*/ 3736 w 3736"/>
                  <a:gd name="T37" fmla="*/ 43 h 155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736"/>
                  <a:gd name="T58" fmla="*/ 0 h 1555"/>
                  <a:gd name="T59" fmla="*/ 3736 w 3736"/>
                  <a:gd name="T60" fmla="*/ 1555 h 155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736" h="1555">
                    <a:moveTo>
                      <a:pt x="3736" y="43"/>
                    </a:moveTo>
                    <a:lnTo>
                      <a:pt x="3709" y="350"/>
                    </a:lnTo>
                    <a:lnTo>
                      <a:pt x="2460" y="1410"/>
                    </a:lnTo>
                    <a:lnTo>
                      <a:pt x="942" y="1555"/>
                    </a:lnTo>
                    <a:lnTo>
                      <a:pt x="70" y="1405"/>
                    </a:lnTo>
                    <a:lnTo>
                      <a:pt x="0" y="845"/>
                    </a:lnTo>
                    <a:lnTo>
                      <a:pt x="538" y="732"/>
                    </a:lnTo>
                    <a:lnTo>
                      <a:pt x="619" y="59"/>
                    </a:lnTo>
                    <a:lnTo>
                      <a:pt x="791" y="70"/>
                    </a:lnTo>
                    <a:lnTo>
                      <a:pt x="872" y="290"/>
                    </a:lnTo>
                    <a:lnTo>
                      <a:pt x="1109" y="360"/>
                    </a:lnTo>
                    <a:lnTo>
                      <a:pt x="1195" y="990"/>
                    </a:lnTo>
                    <a:lnTo>
                      <a:pt x="1362" y="1017"/>
                    </a:lnTo>
                    <a:lnTo>
                      <a:pt x="1389" y="1275"/>
                    </a:lnTo>
                    <a:lnTo>
                      <a:pt x="1696" y="1259"/>
                    </a:lnTo>
                    <a:lnTo>
                      <a:pt x="1776" y="306"/>
                    </a:lnTo>
                    <a:lnTo>
                      <a:pt x="2089" y="0"/>
                    </a:lnTo>
                    <a:lnTo>
                      <a:pt x="3208" y="75"/>
                    </a:lnTo>
                    <a:lnTo>
                      <a:pt x="3736" y="43"/>
                    </a:lnTo>
                    <a:close/>
                  </a:path>
                </a:pathLst>
              </a:custGeom>
              <a:solidFill>
                <a:schemeClr val="bg2">
                  <a:alpha val="2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3" name="Group 9">
              <a:extLst>
                <a:ext uri="{FF2B5EF4-FFF2-40B4-BE49-F238E27FC236}">
                  <a16:creationId xmlns:a16="http://schemas.microsoft.com/office/drawing/2014/main" id="{2E908BE6-F446-1E41-8ABE-B8657D3A31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3262" y="1725152"/>
              <a:ext cx="5486400" cy="2910689"/>
              <a:chOff x="48" y="2332"/>
              <a:chExt cx="3456" cy="2087"/>
            </a:xfrm>
          </p:grpSpPr>
          <p:sp>
            <p:nvSpPr>
              <p:cNvPr id="314" name="Text Box 10">
                <a:extLst>
                  <a:ext uri="{FF2B5EF4-FFF2-40B4-BE49-F238E27FC236}">
                    <a16:creationId xmlns:a16="http://schemas.microsoft.com/office/drawing/2014/main" id="{67C949C9-1896-CD4A-B325-585C2D5945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2332"/>
                <a:ext cx="624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/>
                  <a:t>S</a:t>
                </a:r>
              </a:p>
            </p:txBody>
          </p:sp>
          <p:sp>
            <p:nvSpPr>
              <p:cNvPr id="315" name="Text Box 11">
                <a:extLst>
                  <a:ext uri="{FF2B5EF4-FFF2-40B4-BE49-F238E27FC236}">
                    <a16:creationId xmlns:a16="http://schemas.microsoft.com/office/drawing/2014/main" id="{2C70E2A8-6201-C448-873A-CC2023E6A2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" y="3417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sp>
            <p:nvSpPr>
              <p:cNvPr id="316" name="Text Box 12">
                <a:extLst>
                  <a:ext uri="{FF2B5EF4-FFF2-40B4-BE49-F238E27FC236}">
                    <a16:creationId xmlns:a16="http://schemas.microsoft.com/office/drawing/2014/main" id="{A23DAE12-CEA0-934D-A4BE-32757B6E4D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" y="303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b</a:t>
                </a:r>
              </a:p>
            </p:txBody>
          </p:sp>
          <p:sp>
            <p:nvSpPr>
              <p:cNvPr id="317" name="Text Box 13">
                <a:extLst>
                  <a:ext uri="{FF2B5EF4-FFF2-40B4-BE49-F238E27FC236}">
                    <a16:creationId xmlns:a16="http://schemas.microsoft.com/office/drawing/2014/main" id="{60D7DAE4-2C71-284D-ACEA-427CAAA337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" y="268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d</a:t>
                </a:r>
              </a:p>
            </p:txBody>
          </p:sp>
          <p:sp>
            <p:nvSpPr>
              <p:cNvPr id="318" name="Text Box 14">
                <a:extLst>
                  <a:ext uri="{FF2B5EF4-FFF2-40B4-BE49-F238E27FC236}">
                    <a16:creationId xmlns:a16="http://schemas.microsoft.com/office/drawing/2014/main" id="{7FC99775-1221-6044-912C-8ADDC65511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4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320" name="Text Box 16">
                <a:extLst>
                  <a:ext uri="{FF2B5EF4-FFF2-40B4-BE49-F238E27FC236}">
                    <a16:creationId xmlns:a16="http://schemas.microsoft.com/office/drawing/2014/main" id="{9F5E0E24-6D24-A347-A858-933717EE90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" y="303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cxnSp>
            <p:nvCxnSpPr>
              <p:cNvPr id="321" name="AutoShape 17">
                <a:extLst>
                  <a:ext uri="{FF2B5EF4-FFF2-40B4-BE49-F238E27FC236}">
                    <a16:creationId xmlns:a16="http://schemas.microsoft.com/office/drawing/2014/main" id="{2939B47D-9DC1-6A40-8C67-1336E8607162}"/>
                  </a:ext>
                </a:extLst>
              </p:cNvPr>
              <p:cNvCxnSpPr>
                <a:cxnSpLocks noChangeShapeType="1"/>
                <a:stCxn id="317" idx="2"/>
                <a:endCxn id="316" idx="0"/>
              </p:cNvCxnSpPr>
              <p:nvPr/>
            </p:nvCxnSpPr>
            <p:spPr bwMode="auto">
              <a:xfrm flipH="1">
                <a:off x="168" y="2953"/>
                <a:ext cx="336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22" name="AutoShape 18">
                <a:extLst>
                  <a:ext uri="{FF2B5EF4-FFF2-40B4-BE49-F238E27FC236}">
                    <a16:creationId xmlns:a16="http://schemas.microsoft.com/office/drawing/2014/main" id="{C0ED6CBA-7F0D-C847-BFA4-DA7115D2B6A2}"/>
                  </a:ext>
                </a:extLst>
              </p:cNvPr>
              <p:cNvCxnSpPr>
                <a:cxnSpLocks noChangeShapeType="1"/>
                <a:stCxn id="317" idx="2"/>
                <a:endCxn id="320" idx="0"/>
              </p:cNvCxnSpPr>
              <p:nvPr/>
            </p:nvCxnSpPr>
            <p:spPr bwMode="auto">
              <a:xfrm>
                <a:off x="504" y="2953"/>
                <a:ext cx="96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23" name="AutoShape 19">
                <a:extLst>
                  <a:ext uri="{FF2B5EF4-FFF2-40B4-BE49-F238E27FC236}">
                    <a16:creationId xmlns:a16="http://schemas.microsoft.com/office/drawing/2014/main" id="{A5D2DFC9-4337-3B4A-9754-BC91EA8C13E6}"/>
                  </a:ext>
                </a:extLst>
              </p:cNvPr>
              <p:cNvCxnSpPr>
                <a:cxnSpLocks noChangeShapeType="1"/>
                <a:stCxn id="316" idx="2"/>
                <a:endCxn id="315" idx="0"/>
              </p:cNvCxnSpPr>
              <p:nvPr/>
            </p:nvCxnSpPr>
            <p:spPr bwMode="auto">
              <a:xfrm>
                <a:off x="168" y="3298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352" name="Text Box 22">
                <a:extLst>
                  <a:ext uri="{FF2B5EF4-FFF2-40B4-BE49-F238E27FC236}">
                    <a16:creationId xmlns:a16="http://schemas.microsoft.com/office/drawing/2014/main" id="{65CB6B13-5E60-2B4F-ABD7-55D23AE6AB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60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326" name="Text Box 41">
                <a:extLst>
                  <a:ext uri="{FF2B5EF4-FFF2-40B4-BE49-F238E27FC236}">
                    <a16:creationId xmlns:a16="http://schemas.microsoft.com/office/drawing/2014/main" id="{F42095DA-C258-C54F-8E5B-1093CF9940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4" y="299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cxnSp>
            <p:nvCxnSpPr>
              <p:cNvPr id="327" name="AutoShape 42">
                <a:extLst>
                  <a:ext uri="{FF2B5EF4-FFF2-40B4-BE49-F238E27FC236}">
                    <a16:creationId xmlns:a16="http://schemas.microsoft.com/office/drawing/2014/main" id="{DD5FDB4E-3B6A-1D40-B7D5-632ABBC8A7BC}"/>
                  </a:ext>
                </a:extLst>
              </p:cNvPr>
              <p:cNvCxnSpPr>
                <a:cxnSpLocks noChangeShapeType="1"/>
                <a:stCxn id="318" idx="2"/>
                <a:endCxn id="326" idx="0"/>
              </p:cNvCxnSpPr>
              <p:nvPr/>
            </p:nvCxnSpPr>
            <p:spPr bwMode="auto">
              <a:xfrm>
                <a:off x="3384" y="2905"/>
                <a:ext cx="0" cy="8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328" name="Group 43">
                <a:extLst>
                  <a:ext uri="{FF2B5EF4-FFF2-40B4-BE49-F238E27FC236}">
                    <a16:creationId xmlns:a16="http://schemas.microsoft.com/office/drawing/2014/main" id="{4E7B282C-01EC-6746-BA46-3DF41F0763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8" y="3024"/>
                <a:ext cx="960" cy="1395"/>
                <a:chOff x="1296" y="2640"/>
                <a:chExt cx="960" cy="1395"/>
              </a:xfrm>
            </p:grpSpPr>
            <p:sp>
              <p:nvSpPr>
                <p:cNvPr id="333" name="Text Box 44">
                  <a:extLst>
                    <a:ext uri="{FF2B5EF4-FFF2-40B4-BE49-F238E27FC236}">
                      <a16:creationId xmlns:a16="http://schemas.microsoft.com/office/drawing/2014/main" id="{3515A309-10F6-7E4E-A823-E79BAE73A44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36" y="2640"/>
                  <a:ext cx="240" cy="2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i="1"/>
                    <a:t>e</a:t>
                  </a:r>
                </a:p>
              </p:txBody>
            </p:sp>
            <p:sp>
              <p:nvSpPr>
                <p:cNvPr id="335" name="Text Box 46">
                  <a:extLst>
                    <a:ext uri="{FF2B5EF4-FFF2-40B4-BE49-F238E27FC236}">
                      <a16:creationId xmlns:a16="http://schemas.microsoft.com/office/drawing/2014/main" id="{DD1A107B-86EE-6B42-BEE1-FDFF4785B9F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96" y="3024"/>
                  <a:ext cx="240" cy="2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i="1"/>
                    <a:t>h</a:t>
                  </a:r>
                </a:p>
              </p:txBody>
            </p:sp>
            <p:sp>
              <p:nvSpPr>
                <p:cNvPr id="336" name="Text Box 47">
                  <a:extLst>
                    <a:ext uri="{FF2B5EF4-FFF2-40B4-BE49-F238E27FC236}">
                      <a16:creationId xmlns:a16="http://schemas.microsoft.com/office/drawing/2014/main" id="{4745A4E6-E147-1A4B-AB40-4E5E13C77D6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28" y="3408"/>
                  <a:ext cx="240" cy="2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i="1"/>
                    <a:t>f</a:t>
                  </a:r>
                </a:p>
              </p:txBody>
            </p:sp>
            <p:sp>
              <p:nvSpPr>
                <p:cNvPr id="337" name="Text Box 48">
                  <a:extLst>
                    <a:ext uri="{FF2B5EF4-FFF2-40B4-BE49-F238E27FC236}">
                      <a16:creationId xmlns:a16="http://schemas.microsoft.com/office/drawing/2014/main" id="{0EC6D31D-EA1B-974A-82DE-6DD49FA6BF6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28" y="3024"/>
                  <a:ext cx="240" cy="2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i="1"/>
                    <a:t>r</a:t>
                  </a:r>
                </a:p>
              </p:txBody>
            </p:sp>
            <p:sp>
              <p:nvSpPr>
                <p:cNvPr id="340" name="Text Box 51">
                  <a:extLst>
                    <a:ext uri="{FF2B5EF4-FFF2-40B4-BE49-F238E27FC236}">
                      <a16:creationId xmlns:a16="http://schemas.microsoft.com/office/drawing/2014/main" id="{FC56584D-22B2-BB42-9B7C-E6CF64819C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84" y="3753"/>
                  <a:ext cx="240" cy="2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i="1"/>
                    <a:t>c</a:t>
                  </a:r>
                </a:p>
              </p:txBody>
            </p:sp>
            <p:sp>
              <p:nvSpPr>
                <p:cNvPr id="341" name="Text Box 52">
                  <a:extLst>
                    <a:ext uri="{FF2B5EF4-FFF2-40B4-BE49-F238E27FC236}">
                      <a16:creationId xmlns:a16="http://schemas.microsoft.com/office/drawing/2014/main" id="{ACC5E689-7EA5-234B-8C22-D0FA6A7D641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6" y="3792"/>
                  <a:ext cx="480" cy="2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600"/>
                    <a:t>G</a:t>
                  </a:r>
                </a:p>
              </p:txBody>
            </p:sp>
            <p:cxnSp>
              <p:nvCxnSpPr>
                <p:cNvPr id="343" name="AutoShape 54">
                  <a:extLst>
                    <a:ext uri="{FF2B5EF4-FFF2-40B4-BE49-F238E27FC236}">
                      <a16:creationId xmlns:a16="http://schemas.microsoft.com/office/drawing/2014/main" id="{A9826D56-136D-B74A-8747-A3C6B74AFFF1}"/>
                    </a:ext>
                  </a:extLst>
                </p:cNvPr>
                <p:cNvCxnSpPr>
                  <a:cxnSpLocks noChangeShapeType="1"/>
                  <a:stCxn id="333" idx="2"/>
                  <a:endCxn id="335" idx="0"/>
                </p:cNvCxnSpPr>
                <p:nvPr/>
              </p:nvCxnSpPr>
              <p:spPr bwMode="auto">
                <a:xfrm flipH="1">
                  <a:off x="1416" y="2905"/>
                  <a:ext cx="240" cy="119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344" name="AutoShape 55">
                  <a:extLst>
                    <a:ext uri="{FF2B5EF4-FFF2-40B4-BE49-F238E27FC236}">
                      <a16:creationId xmlns:a16="http://schemas.microsoft.com/office/drawing/2014/main" id="{723EC738-920D-A24A-AA65-2700A0838ACE}"/>
                    </a:ext>
                  </a:extLst>
                </p:cNvPr>
                <p:cNvCxnSpPr>
                  <a:cxnSpLocks noChangeShapeType="1"/>
                  <a:stCxn id="333" idx="2"/>
                  <a:endCxn id="337" idx="0"/>
                </p:cNvCxnSpPr>
                <p:nvPr/>
              </p:nvCxnSpPr>
              <p:spPr bwMode="auto">
                <a:xfrm>
                  <a:off x="1656" y="2905"/>
                  <a:ext cx="192" cy="119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347" name="AutoShape 58">
                  <a:extLst>
                    <a:ext uri="{FF2B5EF4-FFF2-40B4-BE49-F238E27FC236}">
                      <a16:creationId xmlns:a16="http://schemas.microsoft.com/office/drawing/2014/main" id="{D5EC6A28-30C0-C348-B15F-EEB3EB4FAC26}"/>
                    </a:ext>
                  </a:extLst>
                </p:cNvPr>
                <p:cNvCxnSpPr>
                  <a:cxnSpLocks noChangeShapeType="1"/>
                  <a:stCxn id="337" idx="2"/>
                  <a:endCxn id="336" idx="0"/>
                </p:cNvCxnSpPr>
                <p:nvPr/>
              </p:nvCxnSpPr>
              <p:spPr bwMode="auto">
                <a:xfrm>
                  <a:off x="1848" y="3289"/>
                  <a:ext cx="0" cy="119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349" name="AutoShape 60">
                  <a:extLst>
                    <a:ext uri="{FF2B5EF4-FFF2-40B4-BE49-F238E27FC236}">
                      <a16:creationId xmlns:a16="http://schemas.microsoft.com/office/drawing/2014/main" id="{0DAA3F3D-DB88-2547-80C6-D5A1CAECB8A1}"/>
                    </a:ext>
                  </a:extLst>
                </p:cNvPr>
                <p:cNvCxnSpPr>
                  <a:cxnSpLocks noChangeShapeType="1"/>
                  <a:stCxn id="336" idx="2"/>
                  <a:endCxn id="340" idx="0"/>
                </p:cNvCxnSpPr>
                <p:nvPr/>
              </p:nvCxnSpPr>
              <p:spPr bwMode="auto">
                <a:xfrm flipH="1">
                  <a:off x="1704" y="3673"/>
                  <a:ext cx="144" cy="8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350" name="AutoShape 61">
                  <a:extLst>
                    <a:ext uri="{FF2B5EF4-FFF2-40B4-BE49-F238E27FC236}">
                      <a16:creationId xmlns:a16="http://schemas.microsoft.com/office/drawing/2014/main" id="{FAA0C1D5-BEFF-DE4E-A94B-147CBF1603EA}"/>
                    </a:ext>
                  </a:extLst>
                </p:cNvPr>
                <p:cNvCxnSpPr>
                  <a:cxnSpLocks noChangeShapeType="1"/>
                  <a:stCxn id="336" idx="2"/>
                  <a:endCxn id="341" idx="0"/>
                </p:cNvCxnSpPr>
                <p:nvPr/>
              </p:nvCxnSpPr>
              <p:spPr bwMode="auto">
                <a:xfrm>
                  <a:off x="1848" y="3673"/>
                  <a:ext cx="168" cy="119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</p:grpSp>
          <p:cxnSp>
            <p:nvCxnSpPr>
              <p:cNvPr id="329" name="AutoShape 63">
                <a:extLst>
                  <a:ext uri="{FF2B5EF4-FFF2-40B4-BE49-F238E27FC236}">
                    <a16:creationId xmlns:a16="http://schemas.microsoft.com/office/drawing/2014/main" id="{411BA8CA-F899-0349-BED4-8100A25260E7}"/>
                  </a:ext>
                </a:extLst>
              </p:cNvPr>
              <p:cNvCxnSpPr>
                <a:cxnSpLocks noChangeShapeType="1"/>
                <a:stCxn id="317" idx="2"/>
                <a:endCxn id="333" idx="0"/>
              </p:cNvCxnSpPr>
              <p:nvPr/>
            </p:nvCxnSpPr>
            <p:spPr bwMode="auto">
              <a:xfrm>
                <a:off x="504" y="2953"/>
                <a:ext cx="624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30" name="AutoShape 64">
                <a:extLst>
                  <a:ext uri="{FF2B5EF4-FFF2-40B4-BE49-F238E27FC236}">
                    <a16:creationId xmlns:a16="http://schemas.microsoft.com/office/drawing/2014/main" id="{5FA08B02-E7CE-B044-9DAF-74E201421D61}"/>
                  </a:ext>
                </a:extLst>
              </p:cNvPr>
              <p:cNvCxnSpPr>
                <a:cxnSpLocks noChangeShapeType="1"/>
                <a:stCxn id="314" idx="2"/>
                <a:endCxn id="317" idx="0"/>
              </p:cNvCxnSpPr>
              <p:nvPr/>
            </p:nvCxnSpPr>
            <p:spPr bwMode="auto">
              <a:xfrm flipH="1">
                <a:off x="504" y="2575"/>
                <a:ext cx="1536" cy="11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31" name="AutoShape 65">
                <a:extLst>
                  <a:ext uri="{FF2B5EF4-FFF2-40B4-BE49-F238E27FC236}">
                    <a16:creationId xmlns:a16="http://schemas.microsoft.com/office/drawing/2014/main" id="{EC25013F-0A0D-904B-9530-DBC14C2FC3A6}"/>
                  </a:ext>
                </a:extLst>
              </p:cNvPr>
              <p:cNvCxnSpPr>
                <a:cxnSpLocks noChangeShapeType="1"/>
                <a:stCxn id="314" idx="2"/>
                <a:endCxn id="352" idx="0"/>
              </p:cNvCxnSpPr>
              <p:nvPr/>
            </p:nvCxnSpPr>
            <p:spPr bwMode="auto">
              <a:xfrm>
                <a:off x="2040" y="2575"/>
                <a:ext cx="240" cy="6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32" name="AutoShape 66">
                <a:extLst>
                  <a:ext uri="{FF2B5EF4-FFF2-40B4-BE49-F238E27FC236}">
                    <a16:creationId xmlns:a16="http://schemas.microsoft.com/office/drawing/2014/main" id="{16B83B0A-F79F-2E41-B871-66492EB488A9}"/>
                  </a:ext>
                </a:extLst>
              </p:cNvPr>
              <p:cNvCxnSpPr>
                <a:cxnSpLocks noChangeShapeType="1"/>
                <a:stCxn id="314" idx="2"/>
                <a:endCxn id="318" idx="0"/>
              </p:cNvCxnSpPr>
              <p:nvPr/>
            </p:nvCxnSpPr>
            <p:spPr bwMode="auto">
              <a:xfrm>
                <a:off x="2040" y="2575"/>
                <a:ext cx="1344" cy="6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71" name="Oval 68">
              <a:extLst>
                <a:ext uri="{FF2B5EF4-FFF2-40B4-BE49-F238E27FC236}">
                  <a16:creationId xmlns:a16="http://schemas.microsoft.com/office/drawing/2014/main" id="{C17900D7-333B-0D45-89F5-897FA1248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9513" y="1769606"/>
              <a:ext cx="290512" cy="265113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372" name="Oval 69">
              <a:extLst>
                <a:ext uri="{FF2B5EF4-FFF2-40B4-BE49-F238E27FC236}">
                  <a16:creationId xmlns:a16="http://schemas.microsoft.com/office/drawing/2014/main" id="{78C37AEB-9385-B547-A956-85CC80E42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1104" y="1771191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373" name="Oval 70">
              <a:extLst>
                <a:ext uri="{FF2B5EF4-FFF2-40B4-BE49-F238E27FC236}">
                  <a16:creationId xmlns:a16="http://schemas.microsoft.com/office/drawing/2014/main" id="{0FD96192-E674-9249-B0AB-35134EA8C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9689" y="2264906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375" name="Oval 72">
              <a:extLst>
                <a:ext uri="{FF2B5EF4-FFF2-40B4-BE49-F238E27FC236}">
                  <a16:creationId xmlns:a16="http://schemas.microsoft.com/office/drawing/2014/main" id="{CC773014-B8D8-224A-B753-0E0C8C23B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8354" y="2214106"/>
              <a:ext cx="290513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376" name="Text Box 105">
              <a:extLst>
                <a:ext uri="{FF2B5EF4-FFF2-40B4-BE49-F238E27FC236}">
                  <a16:creationId xmlns:a16="http://schemas.microsoft.com/office/drawing/2014/main" id="{A97B380B-DD1B-2F40-976A-68E817E36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3075" y="2212518"/>
              <a:ext cx="538163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377" name="Text Box 106">
              <a:extLst>
                <a:ext uri="{FF2B5EF4-FFF2-40B4-BE49-F238E27FC236}">
                  <a16:creationId xmlns:a16="http://schemas.microsoft.com/office/drawing/2014/main" id="{F53D7BEF-8291-2849-BB4B-5A534D7DDC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27424" y="2151930"/>
              <a:ext cx="538163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378" name="Text Box 107">
              <a:extLst>
                <a:ext uri="{FF2B5EF4-FFF2-40B4-BE49-F238E27FC236}">
                  <a16:creationId xmlns:a16="http://schemas.microsoft.com/office/drawing/2014/main" id="{E56727F8-6A20-8B4E-8FA5-51F551AD6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30303" y="2139494"/>
              <a:ext cx="538163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379" name="Oval 108">
              <a:extLst>
                <a:ext uri="{FF2B5EF4-FFF2-40B4-BE49-F238E27FC236}">
                  <a16:creationId xmlns:a16="http://schemas.microsoft.com/office/drawing/2014/main" id="{02F34EF7-2F89-624B-9E16-9D42A8697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762" y="2212515"/>
              <a:ext cx="290512" cy="265112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381" name="Text Box 110">
              <a:extLst>
                <a:ext uri="{FF2B5EF4-FFF2-40B4-BE49-F238E27FC236}">
                  <a16:creationId xmlns:a16="http://schemas.microsoft.com/office/drawing/2014/main" id="{B2CA873C-1C70-9241-B23C-73684FF4B6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55703" y="2647494"/>
              <a:ext cx="538163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16</a:t>
              </a:r>
            </a:p>
          </p:txBody>
        </p:sp>
        <p:sp>
          <p:nvSpPr>
            <p:cNvPr id="382" name="Oval 111">
              <a:extLst>
                <a:ext uri="{FF2B5EF4-FFF2-40B4-BE49-F238E27FC236}">
                  <a16:creationId xmlns:a16="http://schemas.microsoft.com/office/drawing/2014/main" id="{A92EA6DF-4A87-1649-A97D-E4D06D395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480" y="2742741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384" name="Oval 113">
              <a:extLst>
                <a:ext uri="{FF2B5EF4-FFF2-40B4-BE49-F238E27FC236}">
                  <a16:creationId xmlns:a16="http://schemas.microsoft.com/office/drawing/2014/main" id="{AAB148BF-1266-3A43-9612-50C125929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5362" y="2733215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385" name="Text Box 114">
              <a:extLst>
                <a:ext uri="{FF2B5EF4-FFF2-40B4-BE49-F238E27FC236}">
                  <a16:creationId xmlns:a16="http://schemas.microsoft.com/office/drawing/2014/main" id="{09831B14-4624-D940-B771-C07AF1763B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1403" y="2698294"/>
              <a:ext cx="538163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386" name="Text Box 115">
              <a:extLst>
                <a:ext uri="{FF2B5EF4-FFF2-40B4-BE49-F238E27FC236}">
                  <a16:creationId xmlns:a16="http://schemas.microsoft.com/office/drawing/2014/main" id="{63C2E856-05BB-3D48-BB1D-A41EF7F992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7024" y="2701445"/>
              <a:ext cx="538163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11</a:t>
              </a:r>
            </a:p>
          </p:txBody>
        </p:sp>
        <p:sp>
          <p:nvSpPr>
            <p:cNvPr id="387" name="Text Box 116">
              <a:extLst>
                <a:ext uri="{FF2B5EF4-FFF2-40B4-BE49-F238E27FC236}">
                  <a16:creationId xmlns:a16="http://schemas.microsoft.com/office/drawing/2014/main" id="{6D954009-BE7F-6D47-A54F-01F6DD1CD3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0639" y="2671306"/>
              <a:ext cx="538163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5</a:t>
              </a:r>
            </a:p>
          </p:txBody>
        </p:sp>
        <p:sp>
          <p:nvSpPr>
            <p:cNvPr id="388" name="Oval 117">
              <a:extLst>
                <a:ext uri="{FF2B5EF4-FFF2-40B4-BE49-F238E27FC236}">
                  <a16:creationId xmlns:a16="http://schemas.microsoft.com/office/drawing/2014/main" id="{F6DF493C-9DEB-C843-8CAB-296AE1561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9689" y="2264906"/>
              <a:ext cx="290512" cy="265113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389" name="Oval 118">
              <a:extLst>
                <a:ext uri="{FF2B5EF4-FFF2-40B4-BE49-F238E27FC236}">
                  <a16:creationId xmlns:a16="http://schemas.microsoft.com/office/drawing/2014/main" id="{24EF5706-ED2F-F54E-AD12-646BFAFBE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480" y="2742741"/>
              <a:ext cx="290513" cy="265112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390" name="Oval 119">
              <a:extLst>
                <a:ext uri="{FF2B5EF4-FFF2-40B4-BE49-F238E27FC236}">
                  <a16:creationId xmlns:a16="http://schemas.microsoft.com/office/drawing/2014/main" id="{6B767E01-898A-C94D-80BB-94C8A26D9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3430" y="3288841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391" name="Oval 120">
              <a:extLst>
                <a:ext uri="{FF2B5EF4-FFF2-40B4-BE49-F238E27FC236}">
                  <a16:creationId xmlns:a16="http://schemas.microsoft.com/office/drawing/2014/main" id="{23F0C491-A4F2-AC46-8401-6D5F681BA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5013" y="3288841"/>
              <a:ext cx="290512" cy="265112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392" name="Oval 121">
              <a:extLst>
                <a:ext uri="{FF2B5EF4-FFF2-40B4-BE49-F238E27FC236}">
                  <a16:creationId xmlns:a16="http://schemas.microsoft.com/office/drawing/2014/main" id="{74D66395-46A8-0349-9D14-20F27BB2D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3780" y="2734806"/>
              <a:ext cx="290513" cy="265113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394" name="Oval 123">
              <a:extLst>
                <a:ext uri="{FF2B5EF4-FFF2-40B4-BE49-F238E27FC236}">
                  <a16:creationId xmlns:a16="http://schemas.microsoft.com/office/drawing/2014/main" id="{61886E51-E831-4F45-9EF0-B9ED3A3E3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9213" y="3269791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395" name="Text Box 124">
              <a:extLst>
                <a:ext uri="{FF2B5EF4-FFF2-40B4-BE49-F238E27FC236}">
                  <a16:creationId xmlns:a16="http://schemas.microsoft.com/office/drawing/2014/main" id="{B7797272-9D8D-E84E-8688-D8F60235E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3851" y="3206294"/>
              <a:ext cx="538163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7</a:t>
              </a:r>
            </a:p>
          </p:txBody>
        </p:sp>
        <p:sp>
          <p:nvSpPr>
            <p:cNvPr id="396" name="Text Box 125">
              <a:extLst>
                <a:ext uri="{FF2B5EF4-FFF2-40B4-BE49-F238E27FC236}">
                  <a16:creationId xmlns:a16="http://schemas.microsoft.com/office/drawing/2014/main" id="{D9AF4304-1D2F-824B-A3C4-46D104324D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2175" y="3212643"/>
              <a:ext cx="538163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13</a:t>
              </a:r>
            </a:p>
          </p:txBody>
        </p:sp>
        <p:sp>
          <p:nvSpPr>
            <p:cNvPr id="397" name="Oval 126">
              <a:extLst>
                <a:ext uri="{FF2B5EF4-FFF2-40B4-BE49-F238E27FC236}">
                  <a16:creationId xmlns:a16="http://schemas.microsoft.com/office/drawing/2014/main" id="{BE7D0BC0-FF79-D543-9D14-E31F237B7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0804" y="3271382"/>
              <a:ext cx="290513" cy="265113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398" name="Oval 127">
              <a:extLst>
                <a:ext uri="{FF2B5EF4-FFF2-40B4-BE49-F238E27FC236}">
                  <a16:creationId xmlns:a16="http://schemas.microsoft.com/office/drawing/2014/main" id="{9179DC74-D355-7449-926E-65BF4F550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630" y="3796841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399" name="Text Box 128">
              <a:extLst>
                <a:ext uri="{FF2B5EF4-FFF2-40B4-BE49-F238E27FC236}">
                  <a16:creationId xmlns:a16="http://schemas.microsoft.com/office/drawing/2014/main" id="{A715D136-675A-114D-AA58-6C9D226B21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2739" y="3741282"/>
              <a:ext cx="538163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400" name="Oval 129">
              <a:extLst>
                <a:ext uri="{FF2B5EF4-FFF2-40B4-BE49-F238E27FC236}">
                  <a16:creationId xmlns:a16="http://schemas.microsoft.com/office/drawing/2014/main" id="{12F9A6CB-AC3E-CE4A-800E-43D6031FB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9213" y="3798433"/>
              <a:ext cx="290512" cy="265113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401" name="Oval 130">
              <a:extLst>
                <a:ext uri="{FF2B5EF4-FFF2-40B4-BE49-F238E27FC236}">
                  <a16:creationId xmlns:a16="http://schemas.microsoft.com/office/drawing/2014/main" id="{91C026D1-575F-5240-ACCD-3A0D36AC2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1154" y="4325482"/>
              <a:ext cx="290513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402" name="Text Box 131">
              <a:extLst>
                <a:ext uri="{FF2B5EF4-FFF2-40B4-BE49-F238E27FC236}">
                  <a16:creationId xmlns:a16="http://schemas.microsoft.com/office/drawing/2014/main" id="{D45DDD82-DE31-4B4C-9159-885C0026E0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37851" y="4268330"/>
              <a:ext cx="538163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10</a:t>
              </a:r>
            </a:p>
          </p:txBody>
        </p:sp>
        <p:sp>
          <p:nvSpPr>
            <p:cNvPr id="403" name="Text Box 132">
              <a:extLst>
                <a:ext uri="{FF2B5EF4-FFF2-40B4-BE49-F238E27FC236}">
                  <a16:creationId xmlns:a16="http://schemas.microsoft.com/office/drawing/2014/main" id="{F6A7E441-FB7F-1144-A748-C394AD80C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7387" y="4268330"/>
              <a:ext cx="538163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11</a:t>
              </a:r>
            </a:p>
          </p:txBody>
        </p:sp>
        <p:sp>
          <p:nvSpPr>
            <p:cNvPr id="410" name="Oval 139">
              <a:extLst>
                <a:ext uri="{FF2B5EF4-FFF2-40B4-BE49-F238E27FC236}">
                  <a16:creationId xmlns:a16="http://schemas.microsoft.com/office/drawing/2014/main" id="{7A0EACC9-DEC8-0548-A098-137AAB8A4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1154" y="4327065"/>
              <a:ext cx="290513" cy="265112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411" name="Text Box 140">
              <a:extLst>
                <a:ext uri="{FF2B5EF4-FFF2-40B4-BE49-F238E27FC236}">
                  <a16:creationId xmlns:a16="http://schemas.microsoft.com/office/drawing/2014/main" id="{B23DA685-43E1-0149-8CE6-742362142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45903" y="1696582"/>
              <a:ext cx="538163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412" name="Text Box 141">
              <a:extLst>
                <a:ext uri="{FF2B5EF4-FFF2-40B4-BE49-F238E27FC236}">
                  <a16:creationId xmlns:a16="http://schemas.microsoft.com/office/drawing/2014/main" id="{952533FF-C46D-B64F-B505-1470BCD11B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0287" y="3211055"/>
              <a:ext cx="538163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6</a:t>
              </a:r>
            </a:p>
          </p:txBody>
        </p:sp>
        <p:sp>
          <p:nvSpPr>
            <p:cNvPr id="413" name="AutoShape 153">
              <a:extLst>
                <a:ext uri="{FF2B5EF4-FFF2-40B4-BE49-F238E27FC236}">
                  <a16:creationId xmlns:a16="http://schemas.microsoft.com/office/drawing/2014/main" id="{7E4F8D74-F268-9340-81E9-71621687F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5639" y="1956927"/>
              <a:ext cx="396875" cy="2986088"/>
            </a:xfrm>
            <a:prstGeom prst="leftBrace">
              <a:avLst>
                <a:gd name="adj1" fmla="val 627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414" name="Text Box 154">
              <a:extLst>
                <a:ext uri="{FF2B5EF4-FFF2-40B4-BE49-F238E27FC236}">
                  <a16:creationId xmlns:a16="http://schemas.microsoft.com/office/drawing/2014/main" id="{F9A85E4C-8C9B-BA43-AE0C-82ACB3EB8E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275" y="3171368"/>
              <a:ext cx="1158875" cy="646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ES_tradnl"/>
                <a:t>Contorno del costo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980215E3-3A3B-296C-3F77-2962CF9EB539}"/>
              </a:ext>
            </a:extLst>
          </p:cNvPr>
          <p:cNvSpPr txBox="1"/>
          <p:nvPr/>
        </p:nvSpPr>
        <p:spPr>
          <a:xfrm>
            <a:off x="4663480" y="5798119"/>
            <a:ext cx="6527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b="1"/>
              <a:t>Nota</a:t>
            </a:r>
            <a:r>
              <a:rPr lang="es-CO" sz="1600"/>
              <a:t>: para este ejemplo los empates se resolverán según el orden alfabético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04CFEBA-6C8D-7E1D-3D3A-97E1D463A106}"/>
              </a:ext>
            </a:extLst>
          </p:cNvPr>
          <p:cNvGrpSpPr/>
          <p:nvPr/>
        </p:nvGrpSpPr>
        <p:grpSpPr>
          <a:xfrm>
            <a:off x="1185867" y="4292748"/>
            <a:ext cx="3522663" cy="2007950"/>
            <a:chOff x="1185867" y="4292748"/>
            <a:chExt cx="3522663" cy="2007950"/>
          </a:xfrm>
        </p:grpSpPr>
        <p:grpSp>
          <p:nvGrpSpPr>
            <p:cNvPr id="262" name="Grupo 261">
              <a:extLst>
                <a:ext uri="{FF2B5EF4-FFF2-40B4-BE49-F238E27FC236}">
                  <a16:creationId xmlns:a16="http://schemas.microsoft.com/office/drawing/2014/main" id="{8F1D4D09-055B-CF4B-ADBA-7483029DB3E5}"/>
                </a:ext>
              </a:extLst>
            </p:cNvPr>
            <p:cNvGrpSpPr/>
            <p:nvPr/>
          </p:nvGrpSpPr>
          <p:grpSpPr>
            <a:xfrm>
              <a:off x="1185867" y="4299418"/>
              <a:ext cx="3522663" cy="2001280"/>
              <a:chOff x="4572001" y="1219202"/>
              <a:chExt cx="3522663" cy="2001280"/>
            </a:xfrm>
          </p:grpSpPr>
          <p:sp>
            <p:nvSpPr>
              <p:cNvPr id="263" name="Text Box 146">
                <a:extLst>
                  <a:ext uri="{FF2B5EF4-FFF2-40B4-BE49-F238E27FC236}">
                    <a16:creationId xmlns:a16="http://schemas.microsoft.com/office/drawing/2014/main" id="{2B56F3E0-D746-EE44-BB9B-2FA7401F1D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35549" y="1219202"/>
                <a:ext cx="538163" cy="3693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32" tIns="45718" rIns="91432" bIns="4571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/>
                  <a:t>2</a:t>
                </a:r>
              </a:p>
            </p:txBody>
          </p:sp>
          <p:grpSp>
            <p:nvGrpSpPr>
              <p:cNvPr id="264" name="Grupo 263">
                <a:extLst>
                  <a:ext uri="{FF2B5EF4-FFF2-40B4-BE49-F238E27FC236}">
                    <a16:creationId xmlns:a16="http://schemas.microsoft.com/office/drawing/2014/main" id="{E988B901-489F-B240-A4F7-E72466A59A10}"/>
                  </a:ext>
                </a:extLst>
              </p:cNvPr>
              <p:cNvGrpSpPr/>
              <p:nvPr/>
            </p:nvGrpSpPr>
            <p:grpSpPr>
              <a:xfrm>
                <a:off x="4572001" y="1270001"/>
                <a:ext cx="3522663" cy="1950481"/>
                <a:chOff x="4572001" y="1270001"/>
                <a:chExt cx="3522663" cy="1950481"/>
              </a:xfrm>
            </p:grpSpPr>
            <p:grpSp>
              <p:nvGrpSpPr>
                <p:cNvPr id="265" name="Group 74">
                  <a:extLst>
                    <a:ext uri="{FF2B5EF4-FFF2-40B4-BE49-F238E27FC236}">
                      <a16:creationId xmlns:a16="http://schemas.microsoft.com/office/drawing/2014/main" id="{FE8E3C07-48A8-5844-9534-9C82B33E1B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72001" y="1270001"/>
                  <a:ext cx="3205163" cy="1768475"/>
                  <a:chOff x="816" y="1056"/>
                  <a:chExt cx="4176" cy="2304"/>
                </a:xfrm>
              </p:grpSpPr>
              <p:grpSp>
                <p:nvGrpSpPr>
                  <p:cNvPr id="277" name="Group 75">
                    <a:extLst>
                      <a:ext uri="{FF2B5EF4-FFF2-40B4-BE49-F238E27FC236}">
                        <a16:creationId xmlns:a16="http://schemas.microsoft.com/office/drawing/2014/main" id="{5F95AC73-6559-694E-BEF9-86669E616CF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6" y="1056"/>
                    <a:ext cx="4176" cy="2304"/>
                    <a:chOff x="336" y="576"/>
                    <a:chExt cx="4848" cy="2784"/>
                  </a:xfrm>
                </p:grpSpPr>
                <p:sp>
                  <p:nvSpPr>
                    <p:cNvPr id="279" name="AutoShape 76">
                      <a:extLst>
                        <a:ext uri="{FF2B5EF4-FFF2-40B4-BE49-F238E27FC236}">
                          <a16:creationId xmlns:a16="http://schemas.microsoft.com/office/drawing/2014/main" id="{244162CC-20B9-3240-A480-5386518C87A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6" y="2208"/>
                      <a:ext cx="480" cy="480"/>
                    </a:xfrm>
                    <a:prstGeom prst="flowChartConnector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/>
                        <a:t>S</a:t>
                      </a:r>
                    </a:p>
                  </p:txBody>
                </p:sp>
                <p:sp>
                  <p:nvSpPr>
                    <p:cNvPr id="280" name="AutoShape 77">
                      <a:extLst>
                        <a:ext uri="{FF2B5EF4-FFF2-40B4-BE49-F238E27FC236}">
                          <a16:creationId xmlns:a16="http://schemas.microsoft.com/office/drawing/2014/main" id="{8A63AAA3-8EA8-FF4C-A908-FEECA1A69F1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04" y="576"/>
                      <a:ext cx="480" cy="480"/>
                    </a:xfrm>
                    <a:prstGeom prst="flowChartConnector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/>
                        <a:t>G</a:t>
                      </a:r>
                    </a:p>
                  </p:txBody>
                </p:sp>
                <p:sp>
                  <p:nvSpPr>
                    <p:cNvPr id="281" name="AutoShape 78">
                      <a:extLst>
                        <a:ext uri="{FF2B5EF4-FFF2-40B4-BE49-F238E27FC236}">
                          <a16:creationId xmlns:a16="http://schemas.microsoft.com/office/drawing/2014/main" id="{42483015-F28C-4C46-B926-D8A06871A76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28" y="1776"/>
                      <a:ext cx="480" cy="480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sz="1500" i="1"/>
                        <a:t>d</a:t>
                      </a:r>
                    </a:p>
                  </p:txBody>
                </p:sp>
                <p:sp>
                  <p:nvSpPr>
                    <p:cNvPr id="282" name="AutoShape 79">
                      <a:extLst>
                        <a:ext uri="{FF2B5EF4-FFF2-40B4-BE49-F238E27FC236}">
                          <a16:creationId xmlns:a16="http://schemas.microsoft.com/office/drawing/2014/main" id="{664C4008-C6B0-3C4D-8234-94A9B90CBA0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20" y="1056"/>
                      <a:ext cx="480" cy="480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sz="1500" i="1"/>
                        <a:t>b</a:t>
                      </a:r>
                    </a:p>
                  </p:txBody>
                </p:sp>
                <p:sp>
                  <p:nvSpPr>
                    <p:cNvPr id="283" name="AutoShape 80">
                      <a:extLst>
                        <a:ext uri="{FF2B5EF4-FFF2-40B4-BE49-F238E27FC236}">
                          <a16:creationId xmlns:a16="http://schemas.microsoft.com/office/drawing/2014/main" id="{049AAE3D-DF5A-2541-86B4-7BA0BD518B2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00" y="2736"/>
                      <a:ext cx="480" cy="480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sz="1500" i="1"/>
                        <a:t>p</a:t>
                      </a:r>
                    </a:p>
                  </p:txBody>
                </p:sp>
                <p:sp>
                  <p:nvSpPr>
                    <p:cNvPr id="284" name="AutoShape 81">
                      <a:extLst>
                        <a:ext uri="{FF2B5EF4-FFF2-40B4-BE49-F238E27FC236}">
                          <a16:creationId xmlns:a16="http://schemas.microsoft.com/office/drawing/2014/main" id="{C7A42484-B4F2-9E41-94F2-07B17150580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52" y="2880"/>
                      <a:ext cx="480" cy="480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sz="1500" i="1"/>
                        <a:t>q</a:t>
                      </a:r>
                    </a:p>
                  </p:txBody>
                </p:sp>
                <p:sp>
                  <p:nvSpPr>
                    <p:cNvPr id="285" name="AutoShape 82">
                      <a:extLst>
                        <a:ext uri="{FF2B5EF4-FFF2-40B4-BE49-F238E27FC236}">
                          <a16:creationId xmlns:a16="http://schemas.microsoft.com/office/drawing/2014/main" id="{EE267D68-4846-9F4F-90E7-AF6739D9AE2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80" y="1008"/>
                      <a:ext cx="480" cy="480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sz="1500" i="1"/>
                        <a:t>c</a:t>
                      </a:r>
                    </a:p>
                  </p:txBody>
                </p:sp>
                <p:sp>
                  <p:nvSpPr>
                    <p:cNvPr id="286" name="AutoShape 83">
                      <a:extLst>
                        <a:ext uri="{FF2B5EF4-FFF2-40B4-BE49-F238E27FC236}">
                          <a16:creationId xmlns:a16="http://schemas.microsoft.com/office/drawing/2014/main" id="{C9403599-C627-FB42-BFC9-1DB0C38FD5A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52" y="1584"/>
                      <a:ext cx="480" cy="480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sz="1500" i="1"/>
                        <a:t>e</a:t>
                      </a:r>
                    </a:p>
                  </p:txBody>
                </p:sp>
                <p:sp>
                  <p:nvSpPr>
                    <p:cNvPr id="287" name="AutoShape 84">
                      <a:extLst>
                        <a:ext uri="{FF2B5EF4-FFF2-40B4-BE49-F238E27FC236}">
                          <a16:creationId xmlns:a16="http://schemas.microsoft.com/office/drawing/2014/main" id="{30B79530-D259-A947-8A98-376CE6709D0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8" y="2256"/>
                      <a:ext cx="480" cy="480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sz="1500" i="1"/>
                        <a:t>h</a:t>
                      </a:r>
                    </a:p>
                  </p:txBody>
                </p:sp>
                <p:sp>
                  <p:nvSpPr>
                    <p:cNvPr id="288" name="AutoShape 85">
                      <a:extLst>
                        <a:ext uri="{FF2B5EF4-FFF2-40B4-BE49-F238E27FC236}">
                          <a16:creationId xmlns:a16="http://schemas.microsoft.com/office/drawing/2014/main" id="{3E3E9DA6-B565-AB4D-AB88-54767E27A6C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84" y="624"/>
                      <a:ext cx="480" cy="480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sz="1500" i="1"/>
                        <a:t>a</a:t>
                      </a:r>
                    </a:p>
                  </p:txBody>
                </p:sp>
                <p:sp>
                  <p:nvSpPr>
                    <p:cNvPr id="289" name="AutoShape 86">
                      <a:extLst>
                        <a:ext uri="{FF2B5EF4-FFF2-40B4-BE49-F238E27FC236}">
                          <a16:creationId xmlns:a16="http://schemas.microsoft.com/office/drawing/2014/main" id="{6ADFB5E8-A84D-9243-91F3-FB77B907DA5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60" y="1872"/>
                      <a:ext cx="480" cy="480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sz="1500" i="1"/>
                        <a:t>f</a:t>
                      </a:r>
                    </a:p>
                  </p:txBody>
                </p:sp>
                <p:sp>
                  <p:nvSpPr>
                    <p:cNvPr id="290" name="AutoShape 87">
                      <a:extLst>
                        <a:ext uri="{FF2B5EF4-FFF2-40B4-BE49-F238E27FC236}">
                          <a16:creationId xmlns:a16="http://schemas.microsoft.com/office/drawing/2014/main" id="{14117D82-9EBE-D645-915D-AAFD716222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68" y="2736"/>
                      <a:ext cx="480" cy="480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/>
                      <a:r>
                        <a:rPr lang="en-US" sz="1500" i="1"/>
                        <a:t>r</a:t>
                      </a:r>
                    </a:p>
                  </p:txBody>
                </p:sp>
                <p:cxnSp>
                  <p:nvCxnSpPr>
                    <p:cNvPr id="291" name="AutoShape 88">
                      <a:extLst>
                        <a:ext uri="{FF2B5EF4-FFF2-40B4-BE49-F238E27FC236}">
                          <a16:creationId xmlns:a16="http://schemas.microsoft.com/office/drawing/2014/main" id="{0EF5B46A-36A7-874B-8055-EBEB87C3547C}"/>
                        </a:ext>
                      </a:extLst>
                    </p:cNvPr>
                    <p:cNvCxnSpPr>
                      <a:cxnSpLocks noChangeShapeType="1"/>
                      <a:stCxn id="279" idx="5"/>
                      <a:endCxn id="283" idx="2"/>
                    </p:cNvCxnSpPr>
                    <p:nvPr/>
                  </p:nvCxnSpPr>
                  <p:spPr bwMode="auto">
                    <a:xfrm>
                      <a:off x="746" y="2618"/>
                      <a:ext cx="454" cy="358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292" name="AutoShape 89">
                      <a:extLst>
                        <a:ext uri="{FF2B5EF4-FFF2-40B4-BE49-F238E27FC236}">
                          <a16:creationId xmlns:a16="http://schemas.microsoft.com/office/drawing/2014/main" id="{06AB0D12-2284-8542-B222-3D3A1F618CDE}"/>
                        </a:ext>
                      </a:extLst>
                    </p:cNvPr>
                    <p:cNvCxnSpPr>
                      <a:cxnSpLocks noChangeShapeType="1"/>
                      <a:stCxn id="283" idx="5"/>
                      <a:endCxn id="284" idx="2"/>
                    </p:cNvCxnSpPr>
                    <p:nvPr/>
                  </p:nvCxnSpPr>
                  <p:spPr bwMode="auto">
                    <a:xfrm flipV="1">
                      <a:off x="1610" y="3120"/>
                      <a:ext cx="742" cy="26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293" name="AutoShape 90">
                      <a:extLst>
                        <a:ext uri="{FF2B5EF4-FFF2-40B4-BE49-F238E27FC236}">
                          <a16:creationId xmlns:a16="http://schemas.microsoft.com/office/drawing/2014/main" id="{259EFE82-7295-E948-B974-4CA5A8D61407}"/>
                        </a:ext>
                      </a:extLst>
                    </p:cNvPr>
                    <p:cNvCxnSpPr>
                      <a:cxnSpLocks noChangeShapeType="1"/>
                      <a:stCxn id="287" idx="3"/>
                      <a:endCxn id="284" idx="7"/>
                    </p:cNvCxnSpPr>
                    <p:nvPr/>
                  </p:nvCxnSpPr>
                  <p:spPr bwMode="auto">
                    <a:xfrm flipH="1">
                      <a:off x="2762" y="2666"/>
                      <a:ext cx="476" cy="284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294" name="AutoShape 91">
                      <a:extLst>
                        <a:ext uri="{FF2B5EF4-FFF2-40B4-BE49-F238E27FC236}">
                          <a16:creationId xmlns:a16="http://schemas.microsoft.com/office/drawing/2014/main" id="{28DAC9A8-7139-FE4D-8562-806292F9CD3D}"/>
                        </a:ext>
                      </a:extLst>
                    </p:cNvPr>
                    <p:cNvCxnSpPr>
                      <a:cxnSpLocks noChangeShapeType="1"/>
                      <a:stCxn id="287" idx="2"/>
                      <a:endCxn id="283" idx="6"/>
                    </p:cNvCxnSpPr>
                    <p:nvPr/>
                  </p:nvCxnSpPr>
                  <p:spPr bwMode="auto">
                    <a:xfrm flipH="1">
                      <a:off x="1680" y="2496"/>
                      <a:ext cx="1488" cy="480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295" name="AutoShape 92">
                      <a:extLst>
                        <a:ext uri="{FF2B5EF4-FFF2-40B4-BE49-F238E27FC236}">
                          <a16:creationId xmlns:a16="http://schemas.microsoft.com/office/drawing/2014/main" id="{615A282B-6B7F-BF4F-BBE0-C8097D6990D2}"/>
                        </a:ext>
                      </a:extLst>
                    </p:cNvPr>
                    <p:cNvCxnSpPr>
                      <a:cxnSpLocks noChangeShapeType="1"/>
                      <a:stCxn id="286" idx="4"/>
                      <a:endCxn id="287" idx="7"/>
                    </p:cNvCxnSpPr>
                    <p:nvPr/>
                  </p:nvCxnSpPr>
                  <p:spPr bwMode="auto">
                    <a:xfrm flipH="1">
                      <a:off x="3578" y="2064"/>
                      <a:ext cx="214" cy="262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296" name="AutoShape 93">
                      <a:extLst>
                        <a:ext uri="{FF2B5EF4-FFF2-40B4-BE49-F238E27FC236}">
                          <a16:creationId xmlns:a16="http://schemas.microsoft.com/office/drawing/2014/main" id="{3918C34E-4325-F64E-B4A4-9AFE46C990F9}"/>
                        </a:ext>
                      </a:extLst>
                    </p:cNvPr>
                    <p:cNvCxnSpPr>
                      <a:cxnSpLocks noChangeShapeType="1"/>
                      <a:stCxn id="286" idx="5"/>
                      <a:endCxn id="290" idx="1"/>
                    </p:cNvCxnSpPr>
                    <p:nvPr/>
                  </p:nvCxnSpPr>
                  <p:spPr bwMode="auto">
                    <a:xfrm>
                      <a:off x="3962" y="1994"/>
                      <a:ext cx="476" cy="812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297" name="AutoShape 94">
                      <a:extLst>
                        <a:ext uri="{FF2B5EF4-FFF2-40B4-BE49-F238E27FC236}">
                          <a16:creationId xmlns:a16="http://schemas.microsoft.com/office/drawing/2014/main" id="{2D38176A-45BD-224E-B235-4B63D7067B3C}"/>
                        </a:ext>
                      </a:extLst>
                    </p:cNvPr>
                    <p:cNvCxnSpPr>
                      <a:cxnSpLocks noChangeShapeType="1"/>
                      <a:stCxn id="290" idx="0"/>
                      <a:endCxn id="289" idx="4"/>
                    </p:cNvCxnSpPr>
                    <p:nvPr/>
                  </p:nvCxnSpPr>
                  <p:spPr bwMode="auto">
                    <a:xfrm flipV="1">
                      <a:off x="4608" y="2352"/>
                      <a:ext cx="192" cy="384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298" name="AutoShape 95">
                      <a:extLst>
                        <a:ext uri="{FF2B5EF4-FFF2-40B4-BE49-F238E27FC236}">
                          <a16:creationId xmlns:a16="http://schemas.microsoft.com/office/drawing/2014/main" id="{1D32EA4C-B3EC-464E-B544-109D0D8697AD}"/>
                        </a:ext>
                      </a:extLst>
                    </p:cNvPr>
                    <p:cNvCxnSpPr>
                      <a:cxnSpLocks noChangeShapeType="1"/>
                      <a:stCxn id="289" idx="0"/>
                      <a:endCxn id="280" idx="4"/>
                    </p:cNvCxnSpPr>
                    <p:nvPr/>
                  </p:nvCxnSpPr>
                  <p:spPr bwMode="auto">
                    <a:xfrm flipV="1">
                      <a:off x="4800" y="1056"/>
                      <a:ext cx="144" cy="816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299" name="AutoShape 96">
                      <a:extLst>
                        <a:ext uri="{FF2B5EF4-FFF2-40B4-BE49-F238E27FC236}">
                          <a16:creationId xmlns:a16="http://schemas.microsoft.com/office/drawing/2014/main" id="{2DB479C5-CC22-3548-B83F-E97C1A4F26A3}"/>
                        </a:ext>
                      </a:extLst>
                    </p:cNvPr>
                    <p:cNvCxnSpPr>
                      <a:cxnSpLocks noChangeShapeType="1"/>
                      <a:stCxn id="279" idx="7"/>
                    </p:cNvCxnSpPr>
                    <p:nvPr/>
                  </p:nvCxnSpPr>
                  <p:spPr bwMode="auto">
                    <a:xfrm flipV="1">
                      <a:off x="746" y="2016"/>
                      <a:ext cx="982" cy="262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300" name="AutoShape 97">
                      <a:extLst>
                        <a:ext uri="{FF2B5EF4-FFF2-40B4-BE49-F238E27FC236}">
                          <a16:creationId xmlns:a16="http://schemas.microsoft.com/office/drawing/2014/main" id="{23480249-947E-F24C-9A9D-7CD322562AA4}"/>
                        </a:ext>
                      </a:extLst>
                    </p:cNvPr>
                    <p:cNvCxnSpPr>
                      <a:cxnSpLocks noChangeShapeType="1"/>
                      <a:stCxn id="281" idx="1"/>
                      <a:endCxn id="282" idx="5"/>
                    </p:cNvCxnSpPr>
                    <p:nvPr/>
                  </p:nvCxnSpPr>
                  <p:spPr bwMode="auto">
                    <a:xfrm flipH="1" flipV="1">
                      <a:off x="1130" y="1466"/>
                      <a:ext cx="668" cy="380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301" name="AutoShape 98">
                      <a:extLst>
                        <a:ext uri="{FF2B5EF4-FFF2-40B4-BE49-F238E27FC236}">
                          <a16:creationId xmlns:a16="http://schemas.microsoft.com/office/drawing/2014/main" id="{DA4AEBCA-AFE2-3949-B941-2F6F23509EF5}"/>
                        </a:ext>
                      </a:extLst>
                    </p:cNvPr>
                    <p:cNvCxnSpPr>
                      <a:cxnSpLocks noChangeShapeType="1"/>
                      <a:endCxn id="288" idx="2"/>
                    </p:cNvCxnSpPr>
                    <p:nvPr/>
                  </p:nvCxnSpPr>
                  <p:spPr bwMode="auto">
                    <a:xfrm flipV="1">
                      <a:off x="1152" y="864"/>
                      <a:ext cx="432" cy="262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302" name="AutoShape 99">
                      <a:extLst>
                        <a:ext uri="{FF2B5EF4-FFF2-40B4-BE49-F238E27FC236}">
                          <a16:creationId xmlns:a16="http://schemas.microsoft.com/office/drawing/2014/main" id="{F1E1598A-2DDF-F443-845F-74F3DFC18D20}"/>
                        </a:ext>
                      </a:extLst>
                    </p:cNvPr>
                    <p:cNvCxnSpPr>
                      <a:cxnSpLocks noChangeShapeType="1"/>
                      <a:stCxn id="285" idx="2"/>
                      <a:endCxn id="288" idx="6"/>
                    </p:cNvCxnSpPr>
                    <p:nvPr/>
                  </p:nvCxnSpPr>
                  <p:spPr bwMode="auto">
                    <a:xfrm flipH="1" flipV="1">
                      <a:off x="2064" y="864"/>
                      <a:ext cx="816" cy="384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303" name="AutoShape 100">
                      <a:extLst>
                        <a:ext uri="{FF2B5EF4-FFF2-40B4-BE49-F238E27FC236}">
                          <a16:creationId xmlns:a16="http://schemas.microsoft.com/office/drawing/2014/main" id="{BA961B29-4A90-F349-84B4-015A96542429}"/>
                        </a:ext>
                      </a:extLst>
                    </p:cNvPr>
                    <p:cNvCxnSpPr>
                      <a:cxnSpLocks noChangeShapeType="1"/>
                      <a:stCxn id="281" idx="7"/>
                      <a:endCxn id="285" idx="3"/>
                    </p:cNvCxnSpPr>
                    <p:nvPr/>
                  </p:nvCxnSpPr>
                  <p:spPr bwMode="auto">
                    <a:xfrm flipV="1">
                      <a:off x="2138" y="1418"/>
                      <a:ext cx="812" cy="428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304" name="AutoShape 101">
                      <a:extLst>
                        <a:ext uri="{FF2B5EF4-FFF2-40B4-BE49-F238E27FC236}">
                          <a16:creationId xmlns:a16="http://schemas.microsoft.com/office/drawing/2014/main" id="{2D4F75BA-8BD0-E64A-9D63-B8128F9983AD}"/>
                        </a:ext>
                      </a:extLst>
                    </p:cNvPr>
                    <p:cNvCxnSpPr>
                      <a:cxnSpLocks noChangeShapeType="1"/>
                      <a:stCxn id="281" idx="6"/>
                      <a:endCxn id="286" idx="2"/>
                    </p:cNvCxnSpPr>
                    <p:nvPr/>
                  </p:nvCxnSpPr>
                  <p:spPr bwMode="auto">
                    <a:xfrm flipV="1">
                      <a:off x="2208" y="1824"/>
                      <a:ext cx="1344" cy="192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305" name="AutoShape 102">
                      <a:extLst>
                        <a:ext uri="{FF2B5EF4-FFF2-40B4-BE49-F238E27FC236}">
                          <a16:creationId xmlns:a16="http://schemas.microsoft.com/office/drawing/2014/main" id="{A6220F63-C9EF-D648-AD6B-DABBE586837A}"/>
                        </a:ext>
                      </a:extLst>
                    </p:cNvPr>
                    <p:cNvCxnSpPr>
                      <a:cxnSpLocks noChangeShapeType="1"/>
                      <a:stCxn id="289" idx="1"/>
                      <a:endCxn id="285" idx="6"/>
                    </p:cNvCxnSpPr>
                    <p:nvPr/>
                  </p:nvCxnSpPr>
                  <p:spPr bwMode="auto">
                    <a:xfrm rot="5400000" flipH="1">
                      <a:off x="3648" y="960"/>
                      <a:ext cx="694" cy="1270"/>
                    </a:xfrm>
                    <a:prstGeom prst="curvedConnector2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306" name="AutoShape 103">
                      <a:extLst>
                        <a:ext uri="{FF2B5EF4-FFF2-40B4-BE49-F238E27FC236}">
                          <a16:creationId xmlns:a16="http://schemas.microsoft.com/office/drawing/2014/main" id="{CB5C7743-0404-184B-B3C1-C06BDBE7C2EB}"/>
                        </a:ext>
                      </a:extLst>
                    </p:cNvPr>
                    <p:cNvCxnSpPr>
                      <a:cxnSpLocks noChangeShapeType="1"/>
                      <a:stCxn id="279" idx="6"/>
                      <a:endCxn id="286" idx="3"/>
                    </p:cNvCxnSpPr>
                    <p:nvPr/>
                  </p:nvCxnSpPr>
                  <p:spPr bwMode="auto">
                    <a:xfrm flipV="1">
                      <a:off x="816" y="1994"/>
                      <a:ext cx="2806" cy="454"/>
                    </a:xfrm>
                    <a:prstGeom prst="curvedConnector2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</p:spPr>
                </p:cxnSp>
              </p:grpSp>
              <p:cxnSp>
                <p:nvCxnSpPr>
                  <p:cNvPr id="278" name="AutoShape 104">
                    <a:extLst>
                      <a:ext uri="{FF2B5EF4-FFF2-40B4-BE49-F238E27FC236}">
                        <a16:creationId xmlns:a16="http://schemas.microsoft.com/office/drawing/2014/main" id="{56F069FB-B161-7348-83D7-23E5FA62186A}"/>
                      </a:ext>
                    </a:extLst>
                  </p:cNvPr>
                  <p:cNvCxnSpPr>
                    <a:cxnSpLocks noChangeShapeType="1"/>
                    <a:stCxn id="284" idx="6"/>
                    <a:endCxn id="290" idx="2"/>
                  </p:cNvCxnSpPr>
                  <p:nvPr/>
                </p:nvCxnSpPr>
                <p:spPr bwMode="auto">
                  <a:xfrm flipV="1">
                    <a:off x="2966" y="3043"/>
                    <a:ext cx="1323" cy="119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bg1"/>
                    </a:solidFill>
                    <a:round/>
                    <a:headEnd/>
                    <a:tailEnd type="triangle" w="med" len="med"/>
                  </a:ln>
                </p:spPr>
              </p:cxnSp>
            </p:grpSp>
            <p:sp>
              <p:nvSpPr>
                <p:cNvPr id="266" name="Text Box 142">
                  <a:extLst>
                    <a:ext uri="{FF2B5EF4-FFF2-40B4-BE49-F238E27FC236}">
                      <a16:creationId xmlns:a16="http://schemas.microsoft.com/office/drawing/2014/main" id="{B07382F4-9DFA-1441-B015-0DA08E68E9B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84737" y="1974854"/>
                  <a:ext cx="538163" cy="369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32" tIns="45718" rIns="91432" bIns="4571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3</a:t>
                  </a:r>
                </a:p>
              </p:txBody>
            </p:sp>
            <p:sp>
              <p:nvSpPr>
                <p:cNvPr id="267" name="Text Box 143">
                  <a:extLst>
                    <a:ext uri="{FF2B5EF4-FFF2-40B4-BE49-F238E27FC236}">
                      <a16:creationId xmlns:a16="http://schemas.microsoft.com/office/drawing/2014/main" id="{DD35C2D1-0EAF-DA4C-AB47-AD279C8B1A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78513" y="2128839"/>
                  <a:ext cx="538163" cy="369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32" tIns="45718" rIns="91432" bIns="4571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9</a:t>
                  </a:r>
                </a:p>
              </p:txBody>
            </p:sp>
            <p:sp>
              <p:nvSpPr>
                <p:cNvPr id="268" name="Text Box 144">
                  <a:extLst>
                    <a:ext uri="{FF2B5EF4-FFF2-40B4-BE49-F238E27FC236}">
                      <a16:creationId xmlns:a16="http://schemas.microsoft.com/office/drawing/2014/main" id="{B1D02DC6-CBED-1C48-A59C-55E0441CA6E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35513" y="2622554"/>
                  <a:ext cx="538163" cy="369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32" tIns="45718" rIns="91432" bIns="4571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69" name="Text Box 145">
                  <a:extLst>
                    <a:ext uri="{FF2B5EF4-FFF2-40B4-BE49-F238E27FC236}">
                      <a16:creationId xmlns:a16="http://schemas.microsoft.com/office/drawing/2014/main" id="{204509DF-96FC-C647-888E-1872CF1AEE6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24461" y="1657354"/>
                  <a:ext cx="538163" cy="369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32" tIns="45718" rIns="91432" bIns="4571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70" name="Text Box 147">
                  <a:extLst>
                    <a:ext uri="{FF2B5EF4-FFF2-40B4-BE49-F238E27FC236}">
                      <a16:creationId xmlns:a16="http://schemas.microsoft.com/office/drawing/2014/main" id="{E46BD98C-0422-4D47-AB48-862B0516346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53101" y="1639890"/>
                  <a:ext cx="538163" cy="369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32" tIns="45718" rIns="91432" bIns="4571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8</a:t>
                  </a:r>
                </a:p>
              </p:txBody>
            </p:sp>
            <p:sp>
              <p:nvSpPr>
                <p:cNvPr id="271" name="Text Box 148">
                  <a:extLst>
                    <a:ext uri="{FF2B5EF4-FFF2-40B4-BE49-F238E27FC236}">
                      <a16:creationId xmlns:a16="http://schemas.microsoft.com/office/drawing/2014/main" id="{A7BDDC00-9524-1E4D-8F5A-A9415B69A28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83377" y="2252666"/>
                  <a:ext cx="538163" cy="369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32" tIns="45718" rIns="91432" bIns="4571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8</a:t>
                  </a:r>
                </a:p>
              </p:txBody>
            </p:sp>
            <p:sp>
              <p:nvSpPr>
                <p:cNvPr id="272" name="Text Box 149">
                  <a:extLst>
                    <a:ext uri="{FF2B5EF4-FFF2-40B4-BE49-F238E27FC236}">
                      <a16:creationId xmlns:a16="http://schemas.microsoft.com/office/drawing/2014/main" id="{AB52BD96-9B24-5644-A215-4F105C03F47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13573" y="2125666"/>
                  <a:ext cx="538163" cy="369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32" tIns="45718" rIns="91432" bIns="4571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2</a:t>
                  </a:r>
                </a:p>
              </p:txBody>
            </p:sp>
            <p:sp>
              <p:nvSpPr>
                <p:cNvPr id="273" name="Text Box 150">
                  <a:extLst>
                    <a:ext uri="{FF2B5EF4-FFF2-40B4-BE49-F238E27FC236}">
                      <a16:creationId xmlns:a16="http://schemas.microsoft.com/office/drawing/2014/main" id="{CED85C85-2B56-A94A-AC54-84AE589E85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67353" y="2851154"/>
                  <a:ext cx="538163" cy="369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32" tIns="45718" rIns="91432" bIns="4571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15</a:t>
                  </a:r>
                </a:p>
              </p:txBody>
            </p:sp>
            <p:sp>
              <p:nvSpPr>
                <p:cNvPr id="274" name="Text Box 151">
                  <a:extLst>
                    <a:ext uri="{FF2B5EF4-FFF2-40B4-BE49-F238E27FC236}">
                      <a16:creationId xmlns:a16="http://schemas.microsoft.com/office/drawing/2014/main" id="{EB5E8BEC-C110-FB4D-B328-EB0782B0722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540625" y="2371727"/>
                  <a:ext cx="538163" cy="369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32" tIns="45718" rIns="91432" bIns="4571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75" name="Text Box 152">
                  <a:extLst>
                    <a:ext uri="{FF2B5EF4-FFF2-40B4-BE49-F238E27FC236}">
                      <a16:creationId xmlns:a16="http://schemas.microsoft.com/office/drawing/2014/main" id="{73C27992-A2DE-F141-AEE7-4A3171B587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556501" y="1720854"/>
                  <a:ext cx="538163" cy="369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32" tIns="45718" rIns="91432" bIns="4571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2</a:t>
                  </a:r>
                </a:p>
              </p:txBody>
            </p:sp>
            <p:sp>
              <p:nvSpPr>
                <p:cNvPr id="276" name="Text Box 155">
                  <a:extLst>
                    <a:ext uri="{FF2B5EF4-FFF2-40B4-BE49-F238E27FC236}">
                      <a16:creationId xmlns:a16="http://schemas.microsoft.com/office/drawing/2014/main" id="{0B40D08F-E3D6-D845-8C36-DFAC3327DD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34101" y="1827215"/>
                  <a:ext cx="538163" cy="369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32" tIns="45718" rIns="91432" bIns="4571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2</a:t>
                  </a:r>
                </a:p>
              </p:txBody>
            </p:sp>
          </p:grpSp>
        </p:grpSp>
        <p:sp>
          <p:nvSpPr>
            <p:cNvPr id="8" name="Text Box 142">
              <a:extLst>
                <a:ext uri="{FF2B5EF4-FFF2-40B4-BE49-F238E27FC236}">
                  <a16:creationId xmlns:a16="http://schemas.microsoft.com/office/drawing/2014/main" id="{ADD265A9-7BFC-FA55-BEB0-67B8755DFF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8042" y="4530695"/>
              <a:ext cx="538163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9" name="Text Box 142">
              <a:extLst>
                <a:ext uri="{FF2B5EF4-FFF2-40B4-BE49-F238E27FC236}">
                  <a16:creationId xmlns:a16="http://schemas.microsoft.com/office/drawing/2014/main" id="{5958A8EE-BD76-F37F-AF7B-C1484A1A23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003" y="4292748"/>
              <a:ext cx="538163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0305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93D93-5BBE-8549-8012-BD67D89C4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Búsqueda de costo uniforme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A347AE-5053-8647-A7E6-A4BCE7F12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712320-007F-FD45-8DE7-24102CE1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045EB0-F527-8640-BDE6-29C64956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65</a:t>
            </a:fld>
            <a:endParaRPr lang="es-ES_trad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37">
                <a:extLst>
                  <a:ext uri="{FF2B5EF4-FFF2-40B4-BE49-F238E27FC236}">
                    <a16:creationId xmlns:a16="http://schemas.microsoft.com/office/drawing/2014/main" id="{F0FC13BB-45AC-2044-85B9-57117AA2E4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136" y="1628230"/>
                <a:ext cx="5999822" cy="47291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_tradnl" sz="2400" b="1"/>
                  <a:t>¿Qué nodo expande UCS?</a:t>
                </a:r>
              </a:p>
              <a:p>
                <a:endParaRPr lang="es-ES_tradnl" sz="100"/>
              </a:p>
              <a:p>
                <a:pPr lvl="1"/>
                <a:r>
                  <a:rPr lang="es-ES_tradnl" sz="2000"/>
                  <a:t>Procesa todos los nodos con un costo menor a la solución óptima</a:t>
                </a:r>
              </a:p>
              <a:p>
                <a:pPr lvl="1"/>
                <a:r>
                  <a:rPr lang="es-ES_tradnl" sz="2000"/>
                  <a:t>Si la solución óptima cuesta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_tradnl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s-ES_tradnl" sz="2000"/>
                  <a:t> y suponemos que cada acción cuesta mínimo </a:t>
                </a:r>
                <a:r>
                  <a:rPr lang="en-US" sz="2600" i="1">
                    <a:latin typeface="Times New Roman" pitchFamily="18" charset="0"/>
                    <a:sym typeface="Symbol" pitchFamily="18" charset="2"/>
                  </a:rPr>
                  <a:t></a:t>
                </a:r>
                <a:endParaRPr lang="es-ES_tradnl" sz="2000"/>
              </a:p>
              <a:p>
                <a:pPr lvl="1"/>
                <a:r>
                  <a:rPr lang="es-ES_tradnl" sz="2000"/>
                  <a:t>Si </a:t>
                </a:r>
                <a:r>
                  <a:rPr lang="es-ES_tradnl" sz="2000" b="1"/>
                  <a:t>m</a:t>
                </a:r>
                <a:r>
                  <a:rPr lang="es-ES_tradnl" sz="2000"/>
                  <a:t> es finito, expandirá </a:t>
                </a:r>
                <a:r>
                  <a:rPr lang="en-US" sz="2000" i="1"/>
                  <a:t>O</a:t>
                </a:r>
                <a:r>
                  <a:rPr lang="en-US" sz="2000"/>
                  <a:t>(</a:t>
                </a:r>
                <a:r>
                  <a:rPr lang="en-US" sz="2000" i="1" err="1"/>
                  <a:t>b</a:t>
                </a:r>
                <a:r>
                  <a:rPr lang="en-US" sz="2000" i="1" baseline="30000" err="1">
                    <a:latin typeface="Times New Roman" pitchFamily="18" charset="0"/>
                  </a:rPr>
                  <a:t>C</a:t>
                </a:r>
                <a:r>
                  <a:rPr lang="en-US" sz="2000" i="1" baseline="30000">
                    <a:latin typeface="Times New Roman" pitchFamily="18" charset="0"/>
                  </a:rPr>
                  <a:t>*/</a:t>
                </a:r>
                <a:r>
                  <a:rPr lang="en-US" sz="2000" i="1" baseline="30000">
                    <a:latin typeface="Times New Roman" pitchFamily="18" charset="0"/>
                    <a:sym typeface="Symbol" pitchFamily="18" charset="2"/>
                  </a:rPr>
                  <a:t></a:t>
                </a:r>
                <a:r>
                  <a:rPr lang="en-US" sz="2000"/>
                  <a:t>)</a:t>
                </a:r>
                <a:r>
                  <a:rPr lang="es-ES_tradnl" sz="2000"/>
                  <a:t> nodos</a:t>
                </a:r>
              </a:p>
              <a:p>
                <a:pPr lvl="3"/>
                <a:endParaRPr lang="es-ES_tradnl" sz="100"/>
              </a:p>
              <a:p>
                <a:r>
                  <a:rPr lang="es-ES_tradnl" sz="2400" b="1"/>
                  <a:t>¿Cuánta memoria se necesita para almacenar la frontera?</a:t>
                </a:r>
              </a:p>
              <a:p>
                <a:endParaRPr lang="es-ES_tradnl" sz="100"/>
              </a:p>
              <a:p>
                <a:pPr lvl="1"/>
                <a:r>
                  <a:rPr lang="es-ES_tradnl" sz="2000"/>
                  <a:t>Almacenará al menos </a:t>
                </a:r>
                <a:r>
                  <a:rPr lang="en-US" sz="2000" i="1"/>
                  <a:t>O</a:t>
                </a:r>
                <a:r>
                  <a:rPr lang="en-US" sz="2000"/>
                  <a:t>(</a:t>
                </a:r>
                <a:r>
                  <a:rPr lang="en-US" sz="2000" i="1" err="1"/>
                  <a:t>b</a:t>
                </a:r>
                <a:r>
                  <a:rPr lang="en-US" sz="2000" i="1" baseline="30000" err="1">
                    <a:latin typeface="Times New Roman" pitchFamily="18" charset="0"/>
                  </a:rPr>
                  <a:t>C</a:t>
                </a:r>
                <a:r>
                  <a:rPr lang="en-US" sz="2000" i="1" baseline="30000">
                    <a:latin typeface="Times New Roman" pitchFamily="18" charset="0"/>
                  </a:rPr>
                  <a:t>*/</a:t>
                </a:r>
                <a:r>
                  <a:rPr lang="en-US" sz="2000" i="1" baseline="30000">
                    <a:latin typeface="Times New Roman" pitchFamily="18" charset="0"/>
                    <a:sym typeface="Symbol" pitchFamily="18" charset="2"/>
                  </a:rPr>
                  <a:t></a:t>
                </a:r>
                <a:r>
                  <a:rPr lang="en-US" sz="2000"/>
                  <a:t>)</a:t>
                </a:r>
                <a:endParaRPr lang="es-ES_tradnl" sz="2000" b="1"/>
              </a:p>
              <a:p>
                <a:pPr lvl="3"/>
                <a:endParaRPr lang="es-ES_tradnl" sz="100"/>
              </a:p>
              <a:p>
                <a:r>
                  <a:rPr lang="es-ES_tradnl" sz="2400" b="1"/>
                  <a:t>UCS es completo?</a:t>
                </a:r>
              </a:p>
              <a:p>
                <a:pPr lvl="1"/>
                <a:r>
                  <a:rPr lang="es-ES_tradnl" sz="2000"/>
                  <a:t>Sí, asumiendo que </a:t>
                </a:r>
                <a:r>
                  <a:rPr lang="en-US" sz="3000" i="1">
                    <a:latin typeface="Times New Roman" pitchFamily="18" charset="0"/>
                    <a:sym typeface="Symbol" pitchFamily="18" charset="2"/>
                  </a:rPr>
                  <a:t></a:t>
                </a:r>
                <a:r>
                  <a:rPr lang="en-US" sz="2000" i="1">
                    <a:latin typeface="Times New Roman" pitchFamily="18" charset="0"/>
                    <a:sym typeface="Symbol" pitchFamily="18" charset="2"/>
                  </a:rPr>
                  <a:t> &gt; 0</a:t>
                </a:r>
                <a:endParaRPr lang="es-ES_tradnl" sz="2000"/>
              </a:p>
              <a:p>
                <a:pPr lvl="2"/>
                <a:endParaRPr lang="es-ES_tradnl" sz="100"/>
              </a:p>
              <a:p>
                <a:r>
                  <a:rPr lang="es-ES_tradnl" sz="2400" b="1"/>
                  <a:t>UCS es óptimo?</a:t>
                </a:r>
              </a:p>
              <a:p>
                <a:pPr lvl="1"/>
                <a:r>
                  <a:rPr lang="es-ES_tradnl" sz="2000"/>
                  <a:t>Sí. (se demostrará más adelante a través de A*)</a:t>
                </a:r>
              </a:p>
              <a:p>
                <a:endParaRPr lang="es-ES_tradnl"/>
              </a:p>
            </p:txBody>
          </p:sp>
        </mc:Choice>
        <mc:Fallback>
          <p:sp>
            <p:nvSpPr>
              <p:cNvPr id="30" name="Content Placeholder 37">
                <a:extLst>
                  <a:ext uri="{FF2B5EF4-FFF2-40B4-BE49-F238E27FC236}">
                    <a16:creationId xmlns:a16="http://schemas.microsoft.com/office/drawing/2014/main" id="{F0FC13BB-45AC-2044-85B9-57117AA2E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36" y="1628230"/>
                <a:ext cx="5999822" cy="4729164"/>
              </a:xfrm>
              <a:prstGeom prst="rect">
                <a:avLst/>
              </a:prstGeom>
              <a:blipFill>
                <a:blip r:embed="rId2"/>
                <a:stretch>
                  <a:fillRect l="-1117" t="-2191" r="-1421" b="-2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upo 46">
            <a:extLst>
              <a:ext uri="{FF2B5EF4-FFF2-40B4-BE49-F238E27FC236}">
                <a16:creationId xmlns:a16="http://schemas.microsoft.com/office/drawing/2014/main" id="{F2B8AECC-259F-1845-AB2D-B86C6922E9C6}"/>
              </a:ext>
            </a:extLst>
          </p:cNvPr>
          <p:cNvGrpSpPr/>
          <p:nvPr/>
        </p:nvGrpSpPr>
        <p:grpSpPr>
          <a:xfrm>
            <a:off x="6838875" y="2368469"/>
            <a:ext cx="4780684" cy="2824163"/>
            <a:chOff x="7039843" y="1828800"/>
            <a:chExt cx="4780684" cy="2824163"/>
          </a:xfrm>
        </p:grpSpPr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id="{62DAD0BC-09CA-2F4F-90B4-501E4DE51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1" y="1828801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2" tIns="45718" rIns="91432" bIns="45718"/>
            <a:lstStyle/>
            <a:p>
              <a:endParaRPr lang="en-US"/>
            </a:p>
          </p:txBody>
        </p:sp>
        <p:sp>
          <p:nvSpPr>
            <p:cNvPr id="49" name="Text Box 42">
              <a:extLst>
                <a:ext uri="{FF2B5EF4-FFF2-40B4-BE49-F238E27FC236}">
                  <a16:creationId xmlns:a16="http://schemas.microsoft.com/office/drawing/2014/main" id="{0FCB56AD-F5B4-FE4A-B01A-65C8730AD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7589" y="2208214"/>
              <a:ext cx="274639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99048F3E-401C-5E44-8D99-E130FC8A5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5051" y="2001835"/>
              <a:ext cx="2927351" cy="2554288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2" tIns="45718" rIns="91432" bIns="45718"/>
            <a:lstStyle/>
            <a:p>
              <a:endParaRPr lang="en-US"/>
            </a:p>
          </p:txBody>
        </p:sp>
        <p:sp>
          <p:nvSpPr>
            <p:cNvPr id="51" name="Oval 39">
              <a:extLst>
                <a:ext uri="{FF2B5EF4-FFF2-40B4-BE49-F238E27FC236}">
                  <a16:creationId xmlns:a16="http://schemas.microsoft.com/office/drawing/2014/main" id="{3710DC23-18FA-9C45-A063-41C972164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9187" y="1931987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2" name="Oval 40">
              <a:extLst>
                <a:ext uri="{FF2B5EF4-FFF2-40B4-BE49-F238E27FC236}">
                  <a16:creationId xmlns:a16="http://schemas.microsoft.com/office/drawing/2014/main" id="{1ECE4992-93FD-6E42-81EA-15C126F06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7411" y="2357438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3" name="Oval 41">
              <a:extLst>
                <a:ext uri="{FF2B5EF4-FFF2-40B4-BE49-F238E27FC236}">
                  <a16:creationId xmlns:a16="http://schemas.microsoft.com/office/drawing/2014/main" id="{342B1181-439C-8749-95CA-9D8BFAF29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3663" y="2347911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7F5A4E55-7136-6343-A8D3-C7AFD4D84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0123" y="216217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 lIns="91432" tIns="45718" rIns="91432" bIns="45718"/>
            <a:lstStyle/>
            <a:p>
              <a:endParaRPr lang="en-US"/>
            </a:p>
          </p:txBody>
        </p:sp>
        <p:sp>
          <p:nvSpPr>
            <p:cNvPr id="55" name="Text Box 44">
              <a:extLst>
                <a:ext uri="{FF2B5EF4-FFF2-40B4-BE49-F238E27FC236}">
                  <a16:creationId xmlns:a16="http://schemas.microsoft.com/office/drawing/2014/main" id="{61A925A8-9C32-1043-B8D9-7316CC599A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1201" y="1981202"/>
              <a:ext cx="298451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srgbClr val="CC00CC"/>
                  </a:solidFill>
                </a:rPr>
                <a:t>b</a:t>
              </a:r>
            </a:p>
          </p:txBody>
        </p:sp>
        <p:sp>
          <p:nvSpPr>
            <p:cNvPr id="56" name="Oval 49">
              <a:extLst>
                <a:ext uri="{FF2B5EF4-FFF2-40B4-BE49-F238E27FC236}">
                  <a16:creationId xmlns:a16="http://schemas.microsoft.com/office/drawing/2014/main" id="{B29C06B0-9F31-7347-B56E-E24A54A4F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8801" y="4473576"/>
              <a:ext cx="179387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7" name="Oval 50">
              <a:extLst>
                <a:ext uri="{FF2B5EF4-FFF2-40B4-BE49-F238E27FC236}">
                  <a16:creationId xmlns:a16="http://schemas.microsoft.com/office/drawing/2014/main" id="{EE95DEE5-8CFE-2244-9C38-CE35C6A38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1311" y="3397249"/>
              <a:ext cx="179388" cy="179387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8" name="Oval 51">
              <a:extLst>
                <a:ext uri="{FF2B5EF4-FFF2-40B4-BE49-F238E27FC236}">
                  <a16:creationId xmlns:a16="http://schemas.microsoft.com/office/drawing/2014/main" id="{E3D31C45-D5E8-3248-A3E9-253BC9B43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1887" y="3952876"/>
              <a:ext cx="179388" cy="179387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59" name="AutoShape 55">
              <a:extLst>
                <a:ext uri="{FF2B5EF4-FFF2-40B4-BE49-F238E27FC236}">
                  <a16:creationId xmlns:a16="http://schemas.microsoft.com/office/drawing/2014/main" id="{DE305877-6900-8045-8B00-54FA99436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4400" y="1828800"/>
              <a:ext cx="265112" cy="1981200"/>
            </a:xfrm>
            <a:prstGeom prst="leftBrace">
              <a:avLst>
                <a:gd name="adj1" fmla="val 5294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  <p:sp>
          <p:nvSpPr>
            <p:cNvPr id="60" name="Text Box 56">
              <a:extLst>
                <a:ext uri="{FF2B5EF4-FFF2-40B4-BE49-F238E27FC236}">
                  <a16:creationId xmlns:a16="http://schemas.microsoft.com/office/drawing/2014/main" id="{FB101AC2-AB2D-2441-9948-D2B4A0E37D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9843" y="2602472"/>
              <a:ext cx="1657005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srgbClr val="CC00CC"/>
                  </a:solidFill>
                  <a:latin typeface="Times New Roman" pitchFamily="18" charset="0"/>
                </a:rPr>
                <a:t>C*/</a:t>
              </a:r>
              <a:r>
                <a:rPr lang="en-US" i="1">
                  <a:solidFill>
                    <a:srgbClr val="CC00CC"/>
                  </a:solidFill>
                  <a:latin typeface="Times New Roman" pitchFamily="18" charset="0"/>
                  <a:sym typeface="Symbol" pitchFamily="18" charset="2"/>
                </a:rPr>
                <a:t></a:t>
              </a:r>
              <a:r>
                <a:rPr lang="en-US">
                  <a:solidFill>
                    <a:srgbClr val="CC00CC"/>
                  </a:solidFill>
                </a:rPr>
                <a:t>  </a:t>
              </a:r>
              <a:r>
                <a:rPr lang="en-US"/>
                <a:t>“</a:t>
              </a:r>
              <a:r>
                <a:rPr lang="es-ES_tradnl"/>
                <a:t>Niveles</a:t>
              </a:r>
              <a:r>
                <a:rPr lang="en-US"/>
                <a:t>”</a:t>
              </a:r>
            </a:p>
          </p:txBody>
        </p:sp>
        <p:sp>
          <p:nvSpPr>
            <p:cNvPr id="61" name="Freeform 67">
              <a:extLst>
                <a:ext uri="{FF2B5EF4-FFF2-40B4-BE49-F238E27FC236}">
                  <a16:creationId xmlns:a16="http://schemas.microsoft.com/office/drawing/2014/main" id="{F6193070-4342-AF41-A134-18A405147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1200" y="1905162"/>
              <a:ext cx="838200" cy="121904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  <a:gd name="connsiteX0" fmla="*/ 6248 w 10000"/>
                <a:gd name="connsiteY0" fmla="*/ 1093 h 10000"/>
                <a:gd name="connsiteX1" fmla="*/ 10000 w 10000"/>
                <a:gd name="connsiteY1" fmla="*/ 5613 h 10000"/>
                <a:gd name="connsiteX2" fmla="*/ 7583 w 10000"/>
                <a:gd name="connsiteY2" fmla="*/ 6520 h 10000"/>
                <a:gd name="connsiteX3" fmla="*/ 6667 w 10000"/>
                <a:gd name="connsiteY3" fmla="*/ 8846 h 10000"/>
                <a:gd name="connsiteX4" fmla="*/ 5629 w 10000"/>
                <a:gd name="connsiteY4" fmla="*/ 10000 h 10000"/>
                <a:gd name="connsiteX5" fmla="*/ 4833 w 10000"/>
                <a:gd name="connsiteY5" fmla="*/ 9787 h 10000"/>
                <a:gd name="connsiteX6" fmla="*/ 3988 w 10000"/>
                <a:gd name="connsiteY6" fmla="*/ 9213 h 10000"/>
                <a:gd name="connsiteX7" fmla="*/ 3409 w 10000"/>
                <a:gd name="connsiteY7" fmla="*/ 8747 h 10000"/>
                <a:gd name="connsiteX8" fmla="*/ 2986 w 10000"/>
                <a:gd name="connsiteY8" fmla="*/ 8420 h 10000"/>
                <a:gd name="connsiteX9" fmla="*/ 0 w 10000"/>
                <a:gd name="connsiteY9" fmla="*/ 7873 h 10000"/>
                <a:gd name="connsiteX10" fmla="*/ 5560 w 10000"/>
                <a:gd name="connsiteY10" fmla="*/ 1127 h 10000"/>
                <a:gd name="connsiteX11" fmla="*/ 6248 w 10000"/>
                <a:gd name="connsiteY11" fmla="*/ 1093 h 10000"/>
                <a:gd name="connsiteX0" fmla="*/ 6248 w 10000"/>
                <a:gd name="connsiteY0" fmla="*/ 1093 h 10000"/>
                <a:gd name="connsiteX1" fmla="*/ 10000 w 10000"/>
                <a:gd name="connsiteY1" fmla="*/ 5613 h 10000"/>
                <a:gd name="connsiteX2" fmla="*/ 7583 w 10000"/>
                <a:gd name="connsiteY2" fmla="*/ 6520 h 10000"/>
                <a:gd name="connsiteX3" fmla="*/ 6667 w 10000"/>
                <a:gd name="connsiteY3" fmla="*/ 8846 h 10000"/>
                <a:gd name="connsiteX4" fmla="*/ 5629 w 10000"/>
                <a:gd name="connsiteY4" fmla="*/ 10000 h 10000"/>
                <a:gd name="connsiteX5" fmla="*/ 4833 w 10000"/>
                <a:gd name="connsiteY5" fmla="*/ 9787 h 10000"/>
                <a:gd name="connsiteX6" fmla="*/ 3988 w 10000"/>
                <a:gd name="connsiteY6" fmla="*/ 9213 h 10000"/>
                <a:gd name="connsiteX7" fmla="*/ 3409 w 10000"/>
                <a:gd name="connsiteY7" fmla="*/ 8747 h 10000"/>
                <a:gd name="connsiteX8" fmla="*/ 2778 w 10000"/>
                <a:gd name="connsiteY8" fmla="*/ 8077 h 10000"/>
                <a:gd name="connsiteX9" fmla="*/ 0 w 10000"/>
                <a:gd name="connsiteY9" fmla="*/ 7873 h 10000"/>
                <a:gd name="connsiteX10" fmla="*/ 5560 w 10000"/>
                <a:gd name="connsiteY10" fmla="*/ 1127 h 10000"/>
                <a:gd name="connsiteX11" fmla="*/ 6248 w 10000"/>
                <a:gd name="connsiteY11" fmla="*/ 1093 h 10000"/>
                <a:gd name="connsiteX0" fmla="*/ 6248 w 10000"/>
                <a:gd name="connsiteY0" fmla="*/ 1093 h 10000"/>
                <a:gd name="connsiteX1" fmla="*/ 10000 w 10000"/>
                <a:gd name="connsiteY1" fmla="*/ 5613 h 10000"/>
                <a:gd name="connsiteX2" fmla="*/ 7583 w 10000"/>
                <a:gd name="connsiteY2" fmla="*/ 6520 h 10000"/>
                <a:gd name="connsiteX3" fmla="*/ 6667 w 10000"/>
                <a:gd name="connsiteY3" fmla="*/ 8846 h 10000"/>
                <a:gd name="connsiteX4" fmla="*/ 5629 w 10000"/>
                <a:gd name="connsiteY4" fmla="*/ 10000 h 10000"/>
                <a:gd name="connsiteX5" fmla="*/ 5000 w 10000"/>
                <a:gd name="connsiteY5" fmla="*/ 9615 h 10000"/>
                <a:gd name="connsiteX6" fmla="*/ 3988 w 10000"/>
                <a:gd name="connsiteY6" fmla="*/ 9213 h 10000"/>
                <a:gd name="connsiteX7" fmla="*/ 3409 w 10000"/>
                <a:gd name="connsiteY7" fmla="*/ 8747 h 10000"/>
                <a:gd name="connsiteX8" fmla="*/ 2778 w 10000"/>
                <a:gd name="connsiteY8" fmla="*/ 8077 h 10000"/>
                <a:gd name="connsiteX9" fmla="*/ 0 w 10000"/>
                <a:gd name="connsiteY9" fmla="*/ 7873 h 10000"/>
                <a:gd name="connsiteX10" fmla="*/ 5560 w 10000"/>
                <a:gd name="connsiteY10" fmla="*/ 1127 h 10000"/>
                <a:gd name="connsiteX11" fmla="*/ 6248 w 10000"/>
                <a:gd name="connsiteY11" fmla="*/ 1093 h 10000"/>
                <a:gd name="connsiteX0" fmla="*/ 6248 w 10000"/>
                <a:gd name="connsiteY0" fmla="*/ 1093 h 9761"/>
                <a:gd name="connsiteX1" fmla="*/ 10000 w 10000"/>
                <a:gd name="connsiteY1" fmla="*/ 5613 h 9761"/>
                <a:gd name="connsiteX2" fmla="*/ 7583 w 10000"/>
                <a:gd name="connsiteY2" fmla="*/ 6520 h 9761"/>
                <a:gd name="connsiteX3" fmla="*/ 6667 w 10000"/>
                <a:gd name="connsiteY3" fmla="*/ 8846 h 9761"/>
                <a:gd name="connsiteX4" fmla="*/ 5556 w 10000"/>
                <a:gd name="connsiteY4" fmla="*/ 9615 h 9761"/>
                <a:gd name="connsiteX5" fmla="*/ 5000 w 10000"/>
                <a:gd name="connsiteY5" fmla="*/ 9615 h 9761"/>
                <a:gd name="connsiteX6" fmla="*/ 3988 w 10000"/>
                <a:gd name="connsiteY6" fmla="*/ 9213 h 9761"/>
                <a:gd name="connsiteX7" fmla="*/ 3409 w 10000"/>
                <a:gd name="connsiteY7" fmla="*/ 8747 h 9761"/>
                <a:gd name="connsiteX8" fmla="*/ 2778 w 10000"/>
                <a:gd name="connsiteY8" fmla="*/ 8077 h 9761"/>
                <a:gd name="connsiteX9" fmla="*/ 0 w 10000"/>
                <a:gd name="connsiteY9" fmla="*/ 7873 h 9761"/>
                <a:gd name="connsiteX10" fmla="*/ 5560 w 10000"/>
                <a:gd name="connsiteY10" fmla="*/ 1127 h 9761"/>
                <a:gd name="connsiteX11" fmla="*/ 6248 w 10000"/>
                <a:gd name="connsiteY11" fmla="*/ 1093 h 9761"/>
                <a:gd name="connsiteX0" fmla="*/ 6248 w 10000"/>
                <a:gd name="connsiteY0" fmla="*/ 1120 h 9850"/>
                <a:gd name="connsiteX1" fmla="*/ 10000 w 10000"/>
                <a:gd name="connsiteY1" fmla="*/ 5750 h 9850"/>
                <a:gd name="connsiteX2" fmla="*/ 7583 w 10000"/>
                <a:gd name="connsiteY2" fmla="*/ 6680 h 9850"/>
                <a:gd name="connsiteX3" fmla="*/ 6667 w 10000"/>
                <a:gd name="connsiteY3" fmla="*/ 9063 h 9850"/>
                <a:gd name="connsiteX4" fmla="*/ 5000 w 10000"/>
                <a:gd name="connsiteY4" fmla="*/ 9850 h 9850"/>
                <a:gd name="connsiteX5" fmla="*/ 3988 w 10000"/>
                <a:gd name="connsiteY5" fmla="*/ 9439 h 9850"/>
                <a:gd name="connsiteX6" fmla="*/ 3409 w 10000"/>
                <a:gd name="connsiteY6" fmla="*/ 8961 h 9850"/>
                <a:gd name="connsiteX7" fmla="*/ 2778 w 10000"/>
                <a:gd name="connsiteY7" fmla="*/ 8275 h 9850"/>
                <a:gd name="connsiteX8" fmla="*/ 0 w 10000"/>
                <a:gd name="connsiteY8" fmla="*/ 8066 h 9850"/>
                <a:gd name="connsiteX9" fmla="*/ 5560 w 10000"/>
                <a:gd name="connsiteY9" fmla="*/ 1155 h 9850"/>
                <a:gd name="connsiteX10" fmla="*/ 6248 w 10000"/>
                <a:gd name="connsiteY10" fmla="*/ 1120 h 9850"/>
                <a:gd name="connsiteX0" fmla="*/ 6248 w 10000"/>
                <a:gd name="connsiteY0" fmla="*/ 1137 h 10000"/>
                <a:gd name="connsiteX1" fmla="*/ 10000 w 10000"/>
                <a:gd name="connsiteY1" fmla="*/ 5838 h 10000"/>
                <a:gd name="connsiteX2" fmla="*/ 7583 w 10000"/>
                <a:gd name="connsiteY2" fmla="*/ 6782 h 10000"/>
                <a:gd name="connsiteX3" fmla="*/ 5000 w 10000"/>
                <a:gd name="connsiteY3" fmla="*/ 10000 h 10000"/>
                <a:gd name="connsiteX4" fmla="*/ 3988 w 10000"/>
                <a:gd name="connsiteY4" fmla="*/ 9583 h 10000"/>
                <a:gd name="connsiteX5" fmla="*/ 3409 w 10000"/>
                <a:gd name="connsiteY5" fmla="*/ 9097 h 10000"/>
                <a:gd name="connsiteX6" fmla="*/ 2778 w 10000"/>
                <a:gd name="connsiteY6" fmla="*/ 8401 h 10000"/>
                <a:gd name="connsiteX7" fmla="*/ 0 w 10000"/>
                <a:gd name="connsiteY7" fmla="*/ 8189 h 10000"/>
                <a:gd name="connsiteX8" fmla="*/ 5560 w 10000"/>
                <a:gd name="connsiteY8" fmla="*/ 1173 h 10000"/>
                <a:gd name="connsiteX9" fmla="*/ 6248 w 10000"/>
                <a:gd name="connsiteY9" fmla="*/ 1137 h 10000"/>
                <a:gd name="connsiteX0" fmla="*/ 6248 w 10000"/>
                <a:gd name="connsiteY0" fmla="*/ 1137 h 10000"/>
                <a:gd name="connsiteX1" fmla="*/ 10000 w 10000"/>
                <a:gd name="connsiteY1" fmla="*/ 5838 h 10000"/>
                <a:gd name="connsiteX2" fmla="*/ 7583 w 10000"/>
                <a:gd name="connsiteY2" fmla="*/ 6782 h 10000"/>
                <a:gd name="connsiteX3" fmla="*/ 6667 w 10000"/>
                <a:gd name="connsiteY3" fmla="*/ 8401 h 10000"/>
                <a:gd name="connsiteX4" fmla="*/ 5000 w 10000"/>
                <a:gd name="connsiteY4" fmla="*/ 10000 h 10000"/>
                <a:gd name="connsiteX5" fmla="*/ 3988 w 10000"/>
                <a:gd name="connsiteY5" fmla="*/ 9583 h 10000"/>
                <a:gd name="connsiteX6" fmla="*/ 3409 w 10000"/>
                <a:gd name="connsiteY6" fmla="*/ 9097 h 10000"/>
                <a:gd name="connsiteX7" fmla="*/ 2778 w 10000"/>
                <a:gd name="connsiteY7" fmla="*/ 8401 h 10000"/>
                <a:gd name="connsiteX8" fmla="*/ 0 w 10000"/>
                <a:gd name="connsiteY8" fmla="*/ 8189 h 10000"/>
                <a:gd name="connsiteX9" fmla="*/ 5560 w 10000"/>
                <a:gd name="connsiteY9" fmla="*/ 1173 h 10000"/>
                <a:gd name="connsiteX10" fmla="*/ 6248 w 10000"/>
                <a:gd name="connsiteY10" fmla="*/ 113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00" h="10000">
                  <a:moveTo>
                    <a:pt x="6248" y="1137"/>
                  </a:moveTo>
                  <a:cubicBezTo>
                    <a:pt x="7014" y="1893"/>
                    <a:pt x="9774" y="4895"/>
                    <a:pt x="10000" y="5838"/>
                  </a:cubicBezTo>
                  <a:cubicBezTo>
                    <a:pt x="9460" y="5859"/>
                    <a:pt x="7829" y="6532"/>
                    <a:pt x="7583" y="6782"/>
                  </a:cubicBezTo>
                  <a:cubicBezTo>
                    <a:pt x="6981" y="7171"/>
                    <a:pt x="7098" y="7865"/>
                    <a:pt x="6667" y="8401"/>
                  </a:cubicBezTo>
                  <a:cubicBezTo>
                    <a:pt x="6237" y="8937"/>
                    <a:pt x="5400" y="9765"/>
                    <a:pt x="5000" y="10000"/>
                  </a:cubicBezTo>
                  <a:cubicBezTo>
                    <a:pt x="4823" y="9819"/>
                    <a:pt x="4253" y="9715"/>
                    <a:pt x="3988" y="9583"/>
                  </a:cubicBezTo>
                  <a:cubicBezTo>
                    <a:pt x="3635" y="9236"/>
                    <a:pt x="3831" y="9395"/>
                    <a:pt x="3409" y="9097"/>
                  </a:cubicBezTo>
                  <a:cubicBezTo>
                    <a:pt x="2711" y="8605"/>
                    <a:pt x="3230" y="8616"/>
                    <a:pt x="2778" y="8401"/>
                  </a:cubicBezTo>
                  <a:cubicBezTo>
                    <a:pt x="2110" y="7715"/>
                    <a:pt x="1130" y="8209"/>
                    <a:pt x="0" y="8189"/>
                  </a:cubicBezTo>
                  <a:cubicBezTo>
                    <a:pt x="452" y="6969"/>
                    <a:pt x="4519" y="2343"/>
                    <a:pt x="5560" y="1173"/>
                  </a:cubicBezTo>
                  <a:cubicBezTo>
                    <a:pt x="6601" y="0"/>
                    <a:pt x="6110" y="1144"/>
                    <a:pt x="6248" y="1137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2" tIns="45718" rIns="91432" bIns="45718"/>
            <a:lstStyle/>
            <a:p>
              <a:endParaRPr lang="en-US"/>
            </a:p>
          </p:txBody>
        </p:sp>
        <p:sp>
          <p:nvSpPr>
            <p:cNvPr id="62" name="Text Box 22">
              <a:extLst>
                <a:ext uri="{FF2B5EF4-FFF2-40B4-BE49-F238E27FC236}">
                  <a16:creationId xmlns:a16="http://schemas.microsoft.com/office/drawing/2014/main" id="{36E206C8-C323-BB4E-A125-662ABF1A4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95027" y="2865436"/>
              <a:ext cx="825500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srgbClr val="CC00CC"/>
                  </a:solidFill>
                </a:rPr>
                <a:t>g</a:t>
              </a:r>
              <a:r>
                <a:rPr lang="en-US">
                  <a:solidFill>
                    <a:srgbClr val="CC00CC"/>
                  </a:solidFill>
                </a:rPr>
                <a:t> </a:t>
              </a:r>
              <a:r>
                <a:rPr lang="en-US">
                  <a:solidFill>
                    <a:srgbClr val="CC00CC"/>
                  </a:solidFill>
                  <a:sym typeface="Symbol" pitchFamily="18" charset="2"/>
                </a:rPr>
                <a:t> 3</a:t>
              </a:r>
            </a:p>
          </p:txBody>
        </p:sp>
        <p:sp>
          <p:nvSpPr>
            <p:cNvPr id="63" name="Text Box 23">
              <a:extLst>
                <a:ext uri="{FF2B5EF4-FFF2-40B4-BE49-F238E27FC236}">
                  <a16:creationId xmlns:a16="http://schemas.microsoft.com/office/drawing/2014/main" id="{159BB92E-6CFB-704B-B153-CD36828A8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20402" y="2470148"/>
              <a:ext cx="825500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srgbClr val="CC00CC"/>
                  </a:solidFill>
                </a:rPr>
                <a:t>g</a:t>
              </a:r>
              <a:r>
                <a:rPr lang="en-US">
                  <a:solidFill>
                    <a:srgbClr val="CC00CC"/>
                  </a:solidFill>
                </a:rPr>
                <a:t> </a:t>
              </a:r>
              <a:r>
                <a:rPr lang="en-US">
                  <a:solidFill>
                    <a:srgbClr val="CC00CC"/>
                  </a:solidFill>
                  <a:sym typeface="Symbol" pitchFamily="18" charset="2"/>
                </a:rPr>
                <a:t> 2</a:t>
              </a:r>
            </a:p>
          </p:txBody>
        </p:sp>
        <p:sp>
          <p:nvSpPr>
            <p:cNvPr id="64" name="Text Box 24">
              <a:extLst>
                <a:ext uri="{FF2B5EF4-FFF2-40B4-BE49-F238E27FC236}">
                  <a16:creationId xmlns:a16="http://schemas.microsoft.com/office/drawing/2014/main" id="{27473831-2297-534A-ACD2-6CCE0DAEB3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04502" y="2092324"/>
              <a:ext cx="825500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srgbClr val="CC00CC"/>
                  </a:solidFill>
                </a:rPr>
                <a:t>g</a:t>
              </a:r>
              <a:r>
                <a:rPr lang="en-US">
                  <a:solidFill>
                    <a:srgbClr val="CC00CC"/>
                  </a:solidFill>
                </a:rPr>
                <a:t> </a:t>
              </a:r>
              <a:r>
                <a:rPr lang="en-US">
                  <a:solidFill>
                    <a:srgbClr val="CC00CC"/>
                  </a:solidFill>
                  <a:sym typeface="Symbol" pitchFamily="18" charset="2"/>
                </a:rPr>
                <a:t> 1</a:t>
              </a:r>
            </a:p>
          </p:txBody>
        </p:sp>
        <p:sp>
          <p:nvSpPr>
            <p:cNvPr id="65" name="Freeform 67">
              <a:extLst>
                <a:ext uri="{FF2B5EF4-FFF2-40B4-BE49-F238E27FC236}">
                  <a16:creationId xmlns:a16="http://schemas.microsoft.com/office/drawing/2014/main" id="{71937831-F319-AC42-BF86-18E09AFB3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401" y="1828802"/>
              <a:ext cx="1371600" cy="190484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  <a:gd name="connsiteX0" fmla="*/ 6248 w 10000"/>
                <a:gd name="connsiteY0" fmla="*/ 1093 h 10000"/>
                <a:gd name="connsiteX1" fmla="*/ 10000 w 10000"/>
                <a:gd name="connsiteY1" fmla="*/ 5613 h 10000"/>
                <a:gd name="connsiteX2" fmla="*/ 7583 w 10000"/>
                <a:gd name="connsiteY2" fmla="*/ 6520 h 10000"/>
                <a:gd name="connsiteX3" fmla="*/ 6667 w 10000"/>
                <a:gd name="connsiteY3" fmla="*/ 8846 h 10000"/>
                <a:gd name="connsiteX4" fmla="*/ 5629 w 10000"/>
                <a:gd name="connsiteY4" fmla="*/ 10000 h 10000"/>
                <a:gd name="connsiteX5" fmla="*/ 4833 w 10000"/>
                <a:gd name="connsiteY5" fmla="*/ 9787 h 10000"/>
                <a:gd name="connsiteX6" fmla="*/ 3988 w 10000"/>
                <a:gd name="connsiteY6" fmla="*/ 9213 h 10000"/>
                <a:gd name="connsiteX7" fmla="*/ 3409 w 10000"/>
                <a:gd name="connsiteY7" fmla="*/ 8747 h 10000"/>
                <a:gd name="connsiteX8" fmla="*/ 2986 w 10000"/>
                <a:gd name="connsiteY8" fmla="*/ 8420 h 10000"/>
                <a:gd name="connsiteX9" fmla="*/ 0 w 10000"/>
                <a:gd name="connsiteY9" fmla="*/ 7873 h 10000"/>
                <a:gd name="connsiteX10" fmla="*/ 5560 w 10000"/>
                <a:gd name="connsiteY10" fmla="*/ 1127 h 10000"/>
                <a:gd name="connsiteX11" fmla="*/ 6248 w 10000"/>
                <a:gd name="connsiteY11" fmla="*/ 1093 h 10000"/>
                <a:gd name="connsiteX0" fmla="*/ 6248 w 10000"/>
                <a:gd name="connsiteY0" fmla="*/ 1093 h 10000"/>
                <a:gd name="connsiteX1" fmla="*/ 10000 w 10000"/>
                <a:gd name="connsiteY1" fmla="*/ 5613 h 10000"/>
                <a:gd name="connsiteX2" fmla="*/ 7583 w 10000"/>
                <a:gd name="connsiteY2" fmla="*/ 6520 h 10000"/>
                <a:gd name="connsiteX3" fmla="*/ 6667 w 10000"/>
                <a:gd name="connsiteY3" fmla="*/ 8846 h 10000"/>
                <a:gd name="connsiteX4" fmla="*/ 5629 w 10000"/>
                <a:gd name="connsiteY4" fmla="*/ 10000 h 10000"/>
                <a:gd name="connsiteX5" fmla="*/ 4833 w 10000"/>
                <a:gd name="connsiteY5" fmla="*/ 9787 h 10000"/>
                <a:gd name="connsiteX6" fmla="*/ 3988 w 10000"/>
                <a:gd name="connsiteY6" fmla="*/ 9213 h 10000"/>
                <a:gd name="connsiteX7" fmla="*/ 3409 w 10000"/>
                <a:gd name="connsiteY7" fmla="*/ 8747 h 10000"/>
                <a:gd name="connsiteX8" fmla="*/ 2778 w 10000"/>
                <a:gd name="connsiteY8" fmla="*/ 8077 h 10000"/>
                <a:gd name="connsiteX9" fmla="*/ 0 w 10000"/>
                <a:gd name="connsiteY9" fmla="*/ 7873 h 10000"/>
                <a:gd name="connsiteX10" fmla="*/ 5560 w 10000"/>
                <a:gd name="connsiteY10" fmla="*/ 1127 h 10000"/>
                <a:gd name="connsiteX11" fmla="*/ 6248 w 10000"/>
                <a:gd name="connsiteY11" fmla="*/ 1093 h 10000"/>
                <a:gd name="connsiteX0" fmla="*/ 6248 w 10000"/>
                <a:gd name="connsiteY0" fmla="*/ 1093 h 10000"/>
                <a:gd name="connsiteX1" fmla="*/ 10000 w 10000"/>
                <a:gd name="connsiteY1" fmla="*/ 5613 h 10000"/>
                <a:gd name="connsiteX2" fmla="*/ 7583 w 10000"/>
                <a:gd name="connsiteY2" fmla="*/ 6520 h 10000"/>
                <a:gd name="connsiteX3" fmla="*/ 6667 w 10000"/>
                <a:gd name="connsiteY3" fmla="*/ 8846 h 10000"/>
                <a:gd name="connsiteX4" fmla="*/ 5629 w 10000"/>
                <a:gd name="connsiteY4" fmla="*/ 10000 h 10000"/>
                <a:gd name="connsiteX5" fmla="*/ 5000 w 10000"/>
                <a:gd name="connsiteY5" fmla="*/ 9615 h 10000"/>
                <a:gd name="connsiteX6" fmla="*/ 3988 w 10000"/>
                <a:gd name="connsiteY6" fmla="*/ 9213 h 10000"/>
                <a:gd name="connsiteX7" fmla="*/ 3409 w 10000"/>
                <a:gd name="connsiteY7" fmla="*/ 8747 h 10000"/>
                <a:gd name="connsiteX8" fmla="*/ 2778 w 10000"/>
                <a:gd name="connsiteY8" fmla="*/ 8077 h 10000"/>
                <a:gd name="connsiteX9" fmla="*/ 0 w 10000"/>
                <a:gd name="connsiteY9" fmla="*/ 7873 h 10000"/>
                <a:gd name="connsiteX10" fmla="*/ 5560 w 10000"/>
                <a:gd name="connsiteY10" fmla="*/ 1127 h 10000"/>
                <a:gd name="connsiteX11" fmla="*/ 6248 w 10000"/>
                <a:gd name="connsiteY11" fmla="*/ 1093 h 10000"/>
                <a:gd name="connsiteX0" fmla="*/ 6248 w 10000"/>
                <a:gd name="connsiteY0" fmla="*/ 1093 h 9761"/>
                <a:gd name="connsiteX1" fmla="*/ 10000 w 10000"/>
                <a:gd name="connsiteY1" fmla="*/ 5613 h 9761"/>
                <a:gd name="connsiteX2" fmla="*/ 7583 w 10000"/>
                <a:gd name="connsiteY2" fmla="*/ 6520 h 9761"/>
                <a:gd name="connsiteX3" fmla="*/ 6667 w 10000"/>
                <a:gd name="connsiteY3" fmla="*/ 8846 h 9761"/>
                <a:gd name="connsiteX4" fmla="*/ 5556 w 10000"/>
                <a:gd name="connsiteY4" fmla="*/ 9615 h 9761"/>
                <a:gd name="connsiteX5" fmla="*/ 5000 w 10000"/>
                <a:gd name="connsiteY5" fmla="*/ 9615 h 9761"/>
                <a:gd name="connsiteX6" fmla="*/ 3988 w 10000"/>
                <a:gd name="connsiteY6" fmla="*/ 9213 h 9761"/>
                <a:gd name="connsiteX7" fmla="*/ 3409 w 10000"/>
                <a:gd name="connsiteY7" fmla="*/ 8747 h 9761"/>
                <a:gd name="connsiteX8" fmla="*/ 2778 w 10000"/>
                <a:gd name="connsiteY8" fmla="*/ 8077 h 9761"/>
                <a:gd name="connsiteX9" fmla="*/ 0 w 10000"/>
                <a:gd name="connsiteY9" fmla="*/ 7873 h 9761"/>
                <a:gd name="connsiteX10" fmla="*/ 5560 w 10000"/>
                <a:gd name="connsiteY10" fmla="*/ 1127 h 9761"/>
                <a:gd name="connsiteX11" fmla="*/ 6248 w 10000"/>
                <a:gd name="connsiteY11" fmla="*/ 1093 h 9761"/>
                <a:gd name="connsiteX0" fmla="*/ 6248 w 10000"/>
                <a:gd name="connsiteY0" fmla="*/ 1120 h 9850"/>
                <a:gd name="connsiteX1" fmla="*/ 10000 w 10000"/>
                <a:gd name="connsiteY1" fmla="*/ 5750 h 9850"/>
                <a:gd name="connsiteX2" fmla="*/ 7583 w 10000"/>
                <a:gd name="connsiteY2" fmla="*/ 6680 h 9850"/>
                <a:gd name="connsiteX3" fmla="*/ 6667 w 10000"/>
                <a:gd name="connsiteY3" fmla="*/ 9063 h 9850"/>
                <a:gd name="connsiteX4" fmla="*/ 5000 w 10000"/>
                <a:gd name="connsiteY4" fmla="*/ 9850 h 9850"/>
                <a:gd name="connsiteX5" fmla="*/ 3988 w 10000"/>
                <a:gd name="connsiteY5" fmla="*/ 9439 h 9850"/>
                <a:gd name="connsiteX6" fmla="*/ 3409 w 10000"/>
                <a:gd name="connsiteY6" fmla="*/ 8961 h 9850"/>
                <a:gd name="connsiteX7" fmla="*/ 2778 w 10000"/>
                <a:gd name="connsiteY7" fmla="*/ 8275 h 9850"/>
                <a:gd name="connsiteX8" fmla="*/ 0 w 10000"/>
                <a:gd name="connsiteY8" fmla="*/ 8066 h 9850"/>
                <a:gd name="connsiteX9" fmla="*/ 5560 w 10000"/>
                <a:gd name="connsiteY9" fmla="*/ 1155 h 9850"/>
                <a:gd name="connsiteX10" fmla="*/ 6248 w 10000"/>
                <a:gd name="connsiteY10" fmla="*/ 1120 h 9850"/>
                <a:gd name="connsiteX0" fmla="*/ 6248 w 10000"/>
                <a:gd name="connsiteY0" fmla="*/ 1137 h 10000"/>
                <a:gd name="connsiteX1" fmla="*/ 10000 w 10000"/>
                <a:gd name="connsiteY1" fmla="*/ 5838 h 10000"/>
                <a:gd name="connsiteX2" fmla="*/ 7583 w 10000"/>
                <a:gd name="connsiteY2" fmla="*/ 6782 h 10000"/>
                <a:gd name="connsiteX3" fmla="*/ 5000 w 10000"/>
                <a:gd name="connsiteY3" fmla="*/ 10000 h 10000"/>
                <a:gd name="connsiteX4" fmla="*/ 3988 w 10000"/>
                <a:gd name="connsiteY4" fmla="*/ 9583 h 10000"/>
                <a:gd name="connsiteX5" fmla="*/ 3409 w 10000"/>
                <a:gd name="connsiteY5" fmla="*/ 9097 h 10000"/>
                <a:gd name="connsiteX6" fmla="*/ 2778 w 10000"/>
                <a:gd name="connsiteY6" fmla="*/ 8401 h 10000"/>
                <a:gd name="connsiteX7" fmla="*/ 0 w 10000"/>
                <a:gd name="connsiteY7" fmla="*/ 8189 h 10000"/>
                <a:gd name="connsiteX8" fmla="*/ 5560 w 10000"/>
                <a:gd name="connsiteY8" fmla="*/ 1173 h 10000"/>
                <a:gd name="connsiteX9" fmla="*/ 6248 w 10000"/>
                <a:gd name="connsiteY9" fmla="*/ 1137 h 10000"/>
                <a:gd name="connsiteX0" fmla="*/ 6248 w 10000"/>
                <a:gd name="connsiteY0" fmla="*/ 1137 h 10000"/>
                <a:gd name="connsiteX1" fmla="*/ 10000 w 10000"/>
                <a:gd name="connsiteY1" fmla="*/ 5838 h 10000"/>
                <a:gd name="connsiteX2" fmla="*/ 7583 w 10000"/>
                <a:gd name="connsiteY2" fmla="*/ 6782 h 10000"/>
                <a:gd name="connsiteX3" fmla="*/ 6667 w 10000"/>
                <a:gd name="connsiteY3" fmla="*/ 8401 h 10000"/>
                <a:gd name="connsiteX4" fmla="*/ 5000 w 10000"/>
                <a:gd name="connsiteY4" fmla="*/ 10000 h 10000"/>
                <a:gd name="connsiteX5" fmla="*/ 3988 w 10000"/>
                <a:gd name="connsiteY5" fmla="*/ 9583 h 10000"/>
                <a:gd name="connsiteX6" fmla="*/ 3409 w 10000"/>
                <a:gd name="connsiteY6" fmla="*/ 9097 h 10000"/>
                <a:gd name="connsiteX7" fmla="*/ 2778 w 10000"/>
                <a:gd name="connsiteY7" fmla="*/ 8401 h 10000"/>
                <a:gd name="connsiteX8" fmla="*/ 0 w 10000"/>
                <a:gd name="connsiteY8" fmla="*/ 8189 h 10000"/>
                <a:gd name="connsiteX9" fmla="*/ 5560 w 10000"/>
                <a:gd name="connsiteY9" fmla="*/ 1173 h 10000"/>
                <a:gd name="connsiteX10" fmla="*/ 6248 w 10000"/>
                <a:gd name="connsiteY10" fmla="*/ 113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00" h="10000">
                  <a:moveTo>
                    <a:pt x="6248" y="1137"/>
                  </a:moveTo>
                  <a:cubicBezTo>
                    <a:pt x="7014" y="1893"/>
                    <a:pt x="9774" y="4895"/>
                    <a:pt x="10000" y="5838"/>
                  </a:cubicBezTo>
                  <a:cubicBezTo>
                    <a:pt x="9460" y="5859"/>
                    <a:pt x="7829" y="6532"/>
                    <a:pt x="7583" y="6782"/>
                  </a:cubicBezTo>
                  <a:cubicBezTo>
                    <a:pt x="6981" y="7171"/>
                    <a:pt x="7098" y="7865"/>
                    <a:pt x="6667" y="8401"/>
                  </a:cubicBezTo>
                  <a:cubicBezTo>
                    <a:pt x="6237" y="8937"/>
                    <a:pt x="5400" y="9765"/>
                    <a:pt x="5000" y="10000"/>
                  </a:cubicBezTo>
                  <a:cubicBezTo>
                    <a:pt x="4823" y="9819"/>
                    <a:pt x="4253" y="9715"/>
                    <a:pt x="3988" y="9583"/>
                  </a:cubicBezTo>
                  <a:cubicBezTo>
                    <a:pt x="3635" y="9236"/>
                    <a:pt x="3831" y="9395"/>
                    <a:pt x="3409" y="9097"/>
                  </a:cubicBezTo>
                  <a:cubicBezTo>
                    <a:pt x="2711" y="8605"/>
                    <a:pt x="3230" y="8616"/>
                    <a:pt x="2778" y="8401"/>
                  </a:cubicBezTo>
                  <a:cubicBezTo>
                    <a:pt x="2110" y="7715"/>
                    <a:pt x="1130" y="8209"/>
                    <a:pt x="0" y="8189"/>
                  </a:cubicBezTo>
                  <a:cubicBezTo>
                    <a:pt x="452" y="6969"/>
                    <a:pt x="4519" y="2343"/>
                    <a:pt x="5560" y="1173"/>
                  </a:cubicBezTo>
                  <a:cubicBezTo>
                    <a:pt x="6601" y="0"/>
                    <a:pt x="6110" y="1144"/>
                    <a:pt x="6248" y="1137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2" tIns="45718" rIns="91432" bIns="45718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8628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671C8-1EB8-D346-BCC1-3FB6F294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BFS vs UCS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5FE6A5-7C04-5B40-9E7B-32994C250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s-CO" sz="2400"/>
              <a:t>El objetivo es encontrar la salida del laberinto (cuadro rojo).</a:t>
            </a:r>
          </a:p>
          <a:p>
            <a:r>
              <a:rPr lang="es-CO" sz="2400"/>
              <a:t>Moverse en agua poco profunda +1 (azul claro)</a:t>
            </a:r>
          </a:p>
          <a:p>
            <a:r>
              <a:rPr lang="es-CO" sz="2400"/>
              <a:t>Moverse en agua profunda +2 (azul oscuro)</a:t>
            </a:r>
          </a:p>
          <a:p>
            <a:endParaRPr lang="es-CO" sz="2400"/>
          </a:p>
          <a:p>
            <a:pPr marL="0" indent="0" algn="ctr">
              <a:buNone/>
            </a:pPr>
            <a:r>
              <a:rPr lang="es-CO" sz="2400"/>
              <a:t>¿El algoritmo es BFS o UCS?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0E1832-14B5-9740-8491-F7FEFC1DF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673E35-ABB0-B043-8FC3-8BA9159A8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0CDF94-A65F-514A-A8AC-EDD61BF4F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66</a:t>
            </a:fld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D3A8650-4AC8-7049-8A5A-946989A438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99" r="57137"/>
          <a:stretch/>
        </p:blipFill>
        <p:spPr>
          <a:xfrm>
            <a:off x="738471" y="4345939"/>
            <a:ext cx="1202944" cy="1965961"/>
          </a:xfrm>
          <a:prstGeom prst="rect">
            <a:avLst/>
          </a:prstGeom>
        </p:spPr>
      </p:pic>
      <p:pic>
        <p:nvPicPr>
          <p:cNvPr id="11" name="MazeShallowDeep-BFS.mp4">
            <a:hlinkClick r:id="" action="ppaction://media"/>
            <a:extLst>
              <a:ext uri="{FF2B5EF4-FFF2-40B4-BE49-F238E27FC236}">
                <a16:creationId xmlns:a16="http://schemas.microsoft.com/office/drawing/2014/main" id="{6D202390-4D7A-9146-9020-B0106077D9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38576" y="1690688"/>
            <a:ext cx="5711650" cy="422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1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671C8-1EB8-D346-BCC1-3FB6F294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BFS vs UCS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5FE6A5-7C04-5B40-9E7B-32994C250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s-CO" sz="2400"/>
              <a:t>El objetivo es encontrar la salida del laberinto (cuadro rojo).</a:t>
            </a:r>
          </a:p>
          <a:p>
            <a:r>
              <a:rPr lang="es-CO" sz="2400"/>
              <a:t>Moverse en agua poco profunda +1 (azul claro)</a:t>
            </a:r>
          </a:p>
          <a:p>
            <a:r>
              <a:rPr lang="es-CO" sz="2400"/>
              <a:t>Moverse en agua profunda +2 (azul oscuro)</a:t>
            </a:r>
          </a:p>
          <a:p>
            <a:endParaRPr lang="es-CO" sz="2400"/>
          </a:p>
          <a:p>
            <a:pPr marL="0" indent="0" algn="ctr">
              <a:buNone/>
            </a:pPr>
            <a:r>
              <a:rPr lang="es-CO" sz="2400"/>
              <a:t>¿El algoritmo es BFS o UCS?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0E1832-14B5-9740-8491-F7FEFC1DF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673E35-ABB0-B043-8FC3-8BA9159A8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0CDF94-A65F-514A-A8AC-EDD61BF4F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67</a:t>
            </a:fld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D3A8650-4AC8-7049-8A5A-946989A438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99" r="57137"/>
          <a:stretch/>
        </p:blipFill>
        <p:spPr>
          <a:xfrm>
            <a:off x="738471" y="4345939"/>
            <a:ext cx="1202944" cy="1965961"/>
          </a:xfrm>
          <a:prstGeom prst="rect">
            <a:avLst/>
          </a:prstGeom>
        </p:spPr>
      </p:pic>
      <p:pic>
        <p:nvPicPr>
          <p:cNvPr id="12" name="MazeShallowDeep-UCS.mp4">
            <a:hlinkClick r:id="" action="ppaction://media"/>
            <a:extLst>
              <a:ext uri="{FF2B5EF4-FFF2-40B4-BE49-F238E27FC236}">
                <a16:creationId xmlns:a16="http://schemas.microsoft.com/office/drawing/2014/main" id="{7C310556-F7A5-974D-8B59-A13BFD61D5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6295" y="1616932"/>
            <a:ext cx="5711650" cy="422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8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F833B-B34C-E14B-ACF2-37F05EBC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Ejercicio 3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D4E6C3-47EF-5144-970D-497BBF1C9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CA01FC-4779-7845-A5D3-C64A10E63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951C17-33CA-6A42-9230-BD25FC98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68</a:t>
            </a:fld>
            <a:endParaRPr lang="es-ES_trad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Marcador de contenido 7">
                <a:extLst>
                  <a:ext uri="{FF2B5EF4-FFF2-40B4-BE49-F238E27FC236}">
                    <a16:creationId xmlns:a16="http://schemas.microsoft.com/office/drawing/2014/main" id="{29436B7B-68AC-594E-B25F-B674F2E593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5936214" cy="3770105"/>
              </a:xfrm>
            </p:spPr>
            <p:txBody>
              <a:bodyPr>
                <a:normAutofit/>
              </a:bodyPr>
              <a:lstStyle/>
              <a:p>
                <a:r>
                  <a:rPr lang="es-CO" sz="2400"/>
                  <a:t>Encuentre la solución para el siguiente problema de búsqueda utilizando UCS</a:t>
                </a:r>
              </a:p>
              <a:p>
                <a:r>
                  <a:rPr lang="es-CO" sz="2400"/>
                  <a:t>Suponga que los caminos se seleccionan alfabéticamente: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CO" sz="1800"/>
                  <a:t> </a:t>
                </a:r>
                <a:r>
                  <a:rPr lang="es-CO"/>
                  <a:t>será expandido antes </a:t>
                </a:r>
                <a14:m>
                  <m:oMath xmlns:m="http://schemas.openxmlformats.org/officeDocument/2006/math">
                    <m:r>
                      <a:rPr lang="es-ES" sz="18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s-ES" sz="1800" b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s-ES" sz="1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s-CO" sz="1800"/>
                  <a:t> </a:t>
                </a:r>
                <a:r>
                  <a:rPr lang="es-CO"/>
                  <a:t>será expandido antes </a:t>
                </a:r>
                <a14:m>
                  <m:oMath xmlns:m="http://schemas.openxmlformats.org/officeDocument/2006/math">
                    <m:r>
                      <a:rPr lang="es-ES" sz="18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s-CO" sz="2000"/>
              </a:p>
              <a:p>
                <a:r>
                  <a:rPr lang="es-CO" sz="2400"/>
                  <a:t>Para cada caso encuentre el camino que representa la solución</a:t>
                </a:r>
              </a:p>
            </p:txBody>
          </p:sp>
        </mc:Choice>
        <mc:Fallback>
          <p:sp>
            <p:nvSpPr>
              <p:cNvPr id="8" name="Marcador de contenido 7">
                <a:extLst>
                  <a:ext uri="{FF2B5EF4-FFF2-40B4-BE49-F238E27FC236}">
                    <a16:creationId xmlns:a16="http://schemas.microsoft.com/office/drawing/2014/main" id="{29436B7B-68AC-594E-B25F-B674F2E59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5936214" cy="3770105"/>
              </a:xfrm>
              <a:blipFill>
                <a:blip r:embed="rId2"/>
                <a:stretch>
                  <a:fillRect l="-1335" t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CB246BE5-9D4B-684C-A222-A64BF2EE4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807" y="2556367"/>
            <a:ext cx="4675600" cy="230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5096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687E8-AC35-8D46-8696-2C14C16DA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BFS vs DFS vs UCS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1043DA-65DC-904F-A67D-3BBF869CB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8679"/>
          </a:xfrm>
        </p:spPr>
        <p:txBody>
          <a:bodyPr/>
          <a:lstStyle/>
          <a:p>
            <a:pPr marL="0" indent="0">
              <a:buNone/>
            </a:pPr>
            <a:r>
              <a:rPr lang="es-CO"/>
              <a:t>Una comparación en términos de eficiencia para los tres algoritmos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EA7838-D1A9-D845-9892-2BCB46C77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ECAF84-D1E1-CF4D-B35E-B37CDAD9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5ED065-3B5E-174E-AC6A-138B3D97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69</a:t>
            </a:fld>
            <a:endParaRPr lang="es-ES_tradnl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9E3F3DDE-C776-7946-84E1-6299078FDED2}"/>
              </a:ext>
            </a:extLst>
          </p:cNvPr>
          <p:cNvGrpSpPr/>
          <p:nvPr/>
        </p:nvGrpSpPr>
        <p:grpSpPr>
          <a:xfrm>
            <a:off x="1714111" y="2985561"/>
            <a:ext cx="8775700" cy="2387600"/>
            <a:chOff x="1525270" y="3055134"/>
            <a:chExt cx="8775700" cy="23876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CDBA16F0-F21F-3647-8F28-8A57D90FE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5270" y="3055134"/>
              <a:ext cx="8775700" cy="238760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53CEA8B9-E084-1444-8D8D-D4E56D4A913D}"/>
                </a:ext>
              </a:extLst>
            </p:cNvPr>
            <p:cNvCxnSpPr/>
            <p:nvPr/>
          </p:nvCxnSpPr>
          <p:spPr>
            <a:xfrm>
              <a:off x="10300970" y="3130826"/>
              <a:ext cx="0" cy="231190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471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4E02D8-359E-8D4A-A428-0892CE1A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67AB8C-5C12-D846-ACA3-2F53F462A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/>
              <a:t>Russell, S., &amp; </a:t>
            </a:r>
            <a:r>
              <a:rPr lang="es-CO" sz="2400" err="1"/>
              <a:t>Norvig</a:t>
            </a:r>
            <a:r>
              <a:rPr lang="es-CO" sz="2400"/>
              <a:t>, P. (2021). Artificial </a:t>
            </a:r>
            <a:r>
              <a:rPr lang="es-CO" sz="2400" err="1"/>
              <a:t>Intelligence</a:t>
            </a:r>
            <a:r>
              <a:rPr lang="es-CO" sz="2400"/>
              <a:t>: A Modern </a:t>
            </a:r>
            <a:r>
              <a:rPr lang="es-CO" sz="2400" err="1"/>
              <a:t>Approach</a:t>
            </a:r>
            <a:r>
              <a:rPr lang="es-CO" sz="2400"/>
              <a:t>, Global </a:t>
            </a:r>
            <a:r>
              <a:rPr lang="es-CO" sz="2400" err="1"/>
              <a:t>Edition</a:t>
            </a:r>
            <a:r>
              <a:rPr lang="es-CO" sz="2400"/>
              <a:t> 4th. </a:t>
            </a:r>
            <a:r>
              <a:rPr lang="es-CO" sz="2400" i="1" err="1"/>
              <a:t>Foundations</a:t>
            </a:r>
            <a:r>
              <a:rPr lang="es-CO" sz="2400"/>
              <a:t>, </a:t>
            </a:r>
            <a:r>
              <a:rPr lang="es-CO" sz="2400" i="1"/>
              <a:t>19</a:t>
            </a:r>
            <a:r>
              <a:rPr lang="es-CO" sz="2400"/>
              <a:t>, 23.</a:t>
            </a:r>
            <a:endParaRPr lang="es-ES_tradnl" sz="2400"/>
          </a:p>
          <a:p>
            <a:r>
              <a:rPr lang="es-CO" sz="2400">
                <a:hlinkClick r:id="rId2"/>
              </a:rPr>
              <a:t>Intro AI at UC Berkeley (Spring 2021)</a:t>
            </a:r>
            <a:r>
              <a:rPr lang="es-CO" sz="2400"/>
              <a:t>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00F8C8-21B1-B644-B1C6-D95D97E25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F1C1E7-C900-7C46-A1A3-288118B4B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7D120C-59D8-B543-978E-39156010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70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62619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2">
            <a:extLst>
              <a:ext uri="{FF2B5EF4-FFF2-40B4-BE49-F238E27FC236}">
                <a16:creationId xmlns:a16="http://schemas.microsoft.com/office/drawing/2014/main" id="{04CF6A43-B082-394C-8845-03369A740844}"/>
              </a:ext>
            </a:extLst>
          </p:cNvPr>
          <p:cNvSpPr txBox="1">
            <a:spLocks/>
          </p:cNvSpPr>
          <p:nvPr/>
        </p:nvSpPr>
        <p:spPr>
          <a:xfrm>
            <a:off x="1065403" y="2709643"/>
            <a:ext cx="10737908" cy="1174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6000" b="1">
                <a:latin typeface="+mj-lt"/>
                <a:ea typeface="+mj-ea"/>
                <a:cs typeface="+mj-cs"/>
              </a:rPr>
              <a:t>Agentes que planean </a:t>
            </a:r>
          </a:p>
        </p:txBody>
      </p:sp>
    </p:spTree>
    <p:extLst>
      <p:ext uri="{BB962C8B-B14F-4D97-AF65-F5344CB8AC3E}">
        <p14:creationId xmlns:p14="http://schemas.microsoft.com/office/powerpoint/2010/main" val="407239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FAD76-3EF0-5B4E-BFF0-DB5CC2D1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Viajando a Romania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439845-A704-374A-8DCF-FB20DD9E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213AAA-2DAE-C34C-AF18-B8AC1A7EF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3382AA-E5F5-194F-B2B1-FE49513C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9</a:t>
            </a:fld>
            <a:endParaRPr lang="es-ES_tradnl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C73BCC-B176-D24D-83D1-591F9E4F5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72" r="56876"/>
          <a:stretch/>
        </p:blipFill>
        <p:spPr>
          <a:xfrm>
            <a:off x="5267602" y="3589174"/>
            <a:ext cx="1485518" cy="2414646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62A66911-B6A6-7049-9344-250D6B467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344325" cy="1035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600"/>
              <a:t>El objetivo de los algoritmos de búsqueda no informada es ayudar a construir agentes que planean, pero…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8D0212-4D65-54C0-4853-35A3DDF34823}"/>
              </a:ext>
            </a:extLst>
          </p:cNvPr>
          <p:cNvSpPr txBox="1">
            <a:spLocks/>
          </p:cNvSpPr>
          <p:nvPr/>
        </p:nvSpPr>
        <p:spPr>
          <a:xfrm>
            <a:off x="4525185" y="3042258"/>
            <a:ext cx="2571925" cy="453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2600"/>
              <a:t>¿Qué es un plan?</a:t>
            </a:r>
          </a:p>
        </p:txBody>
      </p:sp>
    </p:spTree>
    <p:extLst>
      <p:ext uri="{BB962C8B-B14F-4D97-AF65-F5344CB8AC3E}">
        <p14:creationId xmlns:p14="http://schemas.microsoft.com/office/powerpoint/2010/main" val="85190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BD5C1-FD95-434E-9D59-BFCA430D6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Agentes que planean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F569BF-A91C-B245-844C-B39D857EE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9712" cy="4351338"/>
          </a:xfrm>
        </p:spPr>
        <p:txBody>
          <a:bodyPr>
            <a:normAutofit/>
          </a:bodyPr>
          <a:lstStyle/>
          <a:p>
            <a:r>
              <a:rPr lang="es-CO" sz="2600"/>
              <a:t>Los agentes toman decisiones examinando las consecuencias de sus acciones futuras</a:t>
            </a:r>
          </a:p>
          <a:p>
            <a:r>
              <a:rPr lang="es-CO" sz="2600"/>
              <a:t>Deben tener un modelo de como el ambiente cambia debido a sus acciones</a:t>
            </a:r>
          </a:p>
          <a:p>
            <a:r>
              <a:rPr lang="es-CO" sz="2600"/>
              <a:t>Deben tener un objetivo bien definido</a:t>
            </a:r>
          </a:p>
          <a:p>
            <a:r>
              <a:rPr lang="es-CO" sz="2600"/>
              <a:t>Cuentan con una métrica que permita conseguir su objetivo al menor costo</a:t>
            </a:r>
          </a:p>
          <a:p>
            <a:endParaRPr lang="es-CO" sz="2600"/>
          </a:p>
          <a:p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106945-A132-6A4A-B84A-88DD841D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858689-29B0-1241-898B-1DFDED93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B05C03-37B6-9543-B111-8BB1999E8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10</a:t>
            </a:fld>
            <a:endParaRPr lang="es-ES_tradnl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2466009E-CE7E-C54B-B71A-A185203FA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9901" y="2115531"/>
            <a:ext cx="4741333" cy="355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17497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529ccd1-4c28-4ef1-acbb-89064dea2c5a">
      <Terms xmlns="http://schemas.microsoft.com/office/infopath/2007/PartnerControls"/>
    </lcf76f155ced4ddcb4097134ff3c332f>
    <TaxCatchAll xmlns="628290f2-d914-4451-999a-e524b4c8332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614E90F4B2E7C4498B58A49F57A39C2" ma:contentTypeVersion="12" ma:contentTypeDescription="Crear nuevo documento." ma:contentTypeScope="" ma:versionID="35329d32cc0039af4d08d03982e1bbef">
  <xsd:schema xmlns:xsd="http://www.w3.org/2001/XMLSchema" xmlns:xs="http://www.w3.org/2001/XMLSchema" xmlns:p="http://schemas.microsoft.com/office/2006/metadata/properties" xmlns:ns2="f529ccd1-4c28-4ef1-acbb-89064dea2c5a" xmlns:ns3="628290f2-d914-4451-999a-e524b4c83327" targetNamespace="http://schemas.microsoft.com/office/2006/metadata/properties" ma:root="true" ma:fieldsID="10bd039c97532e1017cad8a60539365f" ns2:_="" ns3:_="">
    <xsd:import namespace="f529ccd1-4c28-4ef1-acbb-89064dea2c5a"/>
    <xsd:import namespace="628290f2-d914-4451-999a-e524b4c833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29ccd1-4c28-4ef1-acbb-89064dea2c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7fce47ff-4d1a-4219-a761-bbf30ebff47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8290f2-d914-4451-999a-e524b4c8332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f3d7c46-6d9f-434f-bb31-f69b6e902740}" ma:internalName="TaxCatchAll" ma:showField="CatchAllData" ma:web="628290f2-d914-4451-999a-e524b4c833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020D49-0381-474F-9783-57D9861A181E}">
  <ds:schemaRefs>
    <ds:schemaRef ds:uri="628290f2-d914-4451-999a-e524b4c83327"/>
    <ds:schemaRef ds:uri="f529ccd1-4c28-4ef1-acbb-89064dea2c5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AAC5531-EEC5-4C10-BB5E-7E1521D5A8CA}">
  <ds:schemaRefs>
    <ds:schemaRef ds:uri="628290f2-d914-4451-999a-e524b4c83327"/>
    <ds:schemaRef ds:uri="f529ccd1-4c28-4ef1-acbb-89064dea2c5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6110D9D-04F4-42D9-AEC8-DBB07ECD9E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Tema de Office</vt:lpstr>
      <vt:lpstr>Inteligencia Artificial</vt:lpstr>
      <vt:lpstr>Contenido</vt:lpstr>
      <vt:lpstr>PowerPoint Presentation</vt:lpstr>
      <vt:lpstr>Modelando problemas en IA</vt:lpstr>
      <vt:lpstr>Grafos</vt:lpstr>
      <vt:lpstr>Árboles</vt:lpstr>
      <vt:lpstr>PowerPoint Presentation</vt:lpstr>
      <vt:lpstr>Viajando a Romania</vt:lpstr>
      <vt:lpstr>Agentes que planean</vt:lpstr>
      <vt:lpstr>Agentes que planean</vt:lpstr>
      <vt:lpstr>PowerPoint Presentation</vt:lpstr>
      <vt:lpstr>Viajando a Romania</vt:lpstr>
      <vt:lpstr>Viajando a Romania</vt:lpstr>
      <vt:lpstr>Viajando a Romania</vt:lpstr>
      <vt:lpstr>Viajando a Romania</vt:lpstr>
      <vt:lpstr>Viajando a Romania</vt:lpstr>
      <vt:lpstr>PowerPoint Presentation</vt:lpstr>
      <vt:lpstr>Problemas de búsqueda</vt:lpstr>
      <vt:lpstr>Problemas de búsqueda</vt:lpstr>
      <vt:lpstr>Formular problemas de búsqueda</vt:lpstr>
      <vt:lpstr>Problemas de búsqueda</vt:lpstr>
      <vt:lpstr>Problemas de búsqueda</vt:lpstr>
      <vt:lpstr>Problemas de búsqueda</vt:lpstr>
      <vt:lpstr>Problemas de búsqueda</vt:lpstr>
      <vt:lpstr>Problemas de búsqueda </vt:lpstr>
      <vt:lpstr>Problemas de búsqueda </vt:lpstr>
      <vt:lpstr>Problemas de búsqueda</vt:lpstr>
      <vt:lpstr>PowerPoint Presentation</vt:lpstr>
      <vt:lpstr>Grafos del espacio de estados</vt:lpstr>
      <vt:lpstr>Grafos del espacio de estados</vt:lpstr>
      <vt:lpstr>Árboles de búsqueda</vt:lpstr>
      <vt:lpstr>Árboles de búsqueda</vt:lpstr>
      <vt:lpstr>Árboles de búsqueda</vt:lpstr>
      <vt:lpstr>Árboles de búsqueda</vt:lpstr>
      <vt:lpstr>Árboles de búsqueda</vt:lpstr>
      <vt:lpstr>Árboles de búsqueda</vt:lpstr>
      <vt:lpstr>Árboles de búsqueda</vt:lpstr>
      <vt:lpstr>Árboles de búsqueda</vt:lpstr>
      <vt:lpstr>Árboles de búsqueda</vt:lpstr>
      <vt:lpstr>Búsqueda en grafos</vt:lpstr>
      <vt:lpstr>PowerPoint Presentation</vt:lpstr>
      <vt:lpstr>Árboles de búsqueda</vt:lpstr>
      <vt:lpstr>Árboles de búsqueda</vt:lpstr>
      <vt:lpstr>PowerPoint Presentation</vt:lpstr>
      <vt:lpstr>Búsqueda en amplitud</vt:lpstr>
      <vt:lpstr>Búsqueda en amplitud</vt:lpstr>
      <vt:lpstr>Búsqueda en amplitud</vt:lpstr>
      <vt:lpstr>Búsqueda en amplitud</vt:lpstr>
      <vt:lpstr>Ejercicio 1</vt:lpstr>
      <vt:lpstr>PowerPoint Presentation</vt:lpstr>
      <vt:lpstr>Búsqueda en profundidad</vt:lpstr>
      <vt:lpstr>Búsqueda en profundidad</vt:lpstr>
      <vt:lpstr>Búsqueda en profundidad</vt:lpstr>
      <vt:lpstr>Búsqueda en profundidad</vt:lpstr>
      <vt:lpstr>Búsqueda en profundidad</vt:lpstr>
      <vt:lpstr>Búsqueda con profundidad limitada</vt:lpstr>
      <vt:lpstr>Búsqueda con profundidad iterativa</vt:lpstr>
      <vt:lpstr>BFS vs DFS</vt:lpstr>
      <vt:lpstr>BFS vs DFS</vt:lpstr>
      <vt:lpstr>Ejercicio 2</vt:lpstr>
      <vt:lpstr>PowerPoint Presentation</vt:lpstr>
      <vt:lpstr>Búsqueda de costo uniforme</vt:lpstr>
      <vt:lpstr>Búsqueda de costo uniforme</vt:lpstr>
      <vt:lpstr>Búsqueda de costo uniforme</vt:lpstr>
      <vt:lpstr>BFS vs UCS</vt:lpstr>
      <vt:lpstr>BFS vs UCS</vt:lpstr>
      <vt:lpstr>Ejercicio 3</vt:lpstr>
      <vt:lpstr>BFS vs DFS vs UCS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al aprendizaje automático</dc:title>
  <dc:creator>:Docentes Ingeniería de Software: Juan Pablo Ospina Lopez</dc:creator>
  <cp:revision>3</cp:revision>
  <cp:lastPrinted>2021-04-23T15:47:48Z</cp:lastPrinted>
  <dcterms:created xsi:type="dcterms:W3CDTF">2021-04-13T01:11:05Z</dcterms:created>
  <dcterms:modified xsi:type="dcterms:W3CDTF">2025-03-01T14:31:10Z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0x0101004614E90F4B2E7C4498B58A49F57A39C2</vt:lpwstr>
  </property>
  <property fmtid="{D5CDD505-2E9C-101B-9397-08002B2CF9AE}" pid="3" name="MediaServiceImageTags">
    <vt:lpwstr/>
  </property>
</Properties>
</file>